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9"/>
  </p:notesMasterIdLst>
  <p:sldIdLst>
    <p:sldId id="256" r:id="rId2"/>
    <p:sldId id="259" r:id="rId3"/>
    <p:sldId id="291" r:id="rId4"/>
    <p:sldId id="266" r:id="rId5"/>
    <p:sldId id="287" r:id="rId6"/>
    <p:sldId id="284" r:id="rId7"/>
    <p:sldId id="288" r:id="rId8"/>
  </p:sldIdLst>
  <p:sldSz cx="9144000" cy="5143500" type="screen16x9"/>
  <p:notesSz cx="6858000" cy="9144000"/>
  <p:embeddedFontLst>
    <p:embeddedFont>
      <p:font typeface="Cabin" panose="02020500000000000000" charset="0"/>
      <p:regular r:id="rId10"/>
      <p:bold r:id="rId11"/>
      <p:italic r:id="rId12"/>
      <p:boldItalic r:id="rId13"/>
    </p:embeddedFont>
    <p:embeddedFont>
      <p:font typeface="Palanquin Dark" panose="02020500000000000000" charset="0"/>
      <p:regular r:id="rId14"/>
      <p:bold r:id="rId15"/>
    </p:embeddedFont>
    <p:embeddedFont>
      <p:font typeface="微軟正黑體" panose="020B0604030504040204" pitchFamily="34" charset="-120"/>
      <p:regular r:id="rId16"/>
      <p:bold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6E6E6"/>
    <a:srgbClr val="FFFF99"/>
    <a:srgbClr val="ED965D"/>
    <a:srgbClr val="8F8688"/>
    <a:srgbClr val="20664B"/>
    <a:srgbClr val="D1C7BC"/>
    <a:srgbClr val="FFFFFF"/>
    <a:srgbClr val="A6A6A6"/>
    <a:srgbClr val="A8A8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822B472-FD64-498C-9CA8-F18139D4C0EC}">
  <a:tblStyle styleId="{2822B472-FD64-498C-9CA8-F18139D4C0E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76" autoAdjust="0"/>
    <p:restoredTop sz="94660"/>
  </p:normalViewPr>
  <p:slideViewPr>
    <p:cSldViewPr snapToGrid="0">
      <p:cViewPr varScale="1">
        <p:scale>
          <a:sx n="83" d="100"/>
          <a:sy n="83" d="100"/>
        </p:scale>
        <p:origin x="86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e47e84f11d_1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e47e84f11d_1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ge47e84f11d_4_6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3" name="Google Shape;603;ge47e84f11d_4_6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ge47e84f11d_4_6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3" name="Google Shape;603;ge47e84f11d_4_6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2344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e58dbad33b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e58dbad33b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9817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e58dbad33b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e58dbad33b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147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-998917">
            <a:off x="6070985" y="1746706"/>
            <a:ext cx="5186694" cy="3745340"/>
          </a:xfrm>
          <a:custGeom>
            <a:avLst/>
            <a:gdLst/>
            <a:ahLst/>
            <a:cxnLst/>
            <a:rect l="l" t="t" r="r" b="b"/>
            <a:pathLst>
              <a:path w="82866" h="59838" extrusionOk="0">
                <a:moveTo>
                  <a:pt x="51210" y="1"/>
                </a:moveTo>
                <a:cubicBezTo>
                  <a:pt x="48271" y="1"/>
                  <a:pt x="45233" y="1001"/>
                  <a:pt x="40973" y="3222"/>
                </a:cubicBezTo>
                <a:cubicBezTo>
                  <a:pt x="32268" y="7742"/>
                  <a:pt x="33816" y="15945"/>
                  <a:pt x="20466" y="21134"/>
                </a:cubicBezTo>
                <a:cubicBezTo>
                  <a:pt x="17327" y="22390"/>
                  <a:pt x="14439" y="24106"/>
                  <a:pt x="11886" y="26282"/>
                </a:cubicBezTo>
                <a:cubicBezTo>
                  <a:pt x="6697" y="30551"/>
                  <a:pt x="2846" y="36243"/>
                  <a:pt x="796" y="42604"/>
                </a:cubicBezTo>
                <a:cubicBezTo>
                  <a:pt x="628" y="43023"/>
                  <a:pt x="670" y="43441"/>
                  <a:pt x="879" y="43776"/>
                </a:cubicBezTo>
                <a:cubicBezTo>
                  <a:pt x="0" y="48087"/>
                  <a:pt x="754" y="52481"/>
                  <a:pt x="4395" y="55704"/>
                </a:cubicBezTo>
                <a:cubicBezTo>
                  <a:pt x="7730" y="58655"/>
                  <a:pt x="12065" y="59838"/>
                  <a:pt x="16415" y="59838"/>
                </a:cubicBezTo>
                <a:cubicBezTo>
                  <a:pt x="18233" y="59838"/>
                  <a:pt x="20053" y="59631"/>
                  <a:pt x="21805" y="59261"/>
                </a:cubicBezTo>
                <a:cubicBezTo>
                  <a:pt x="29171" y="57671"/>
                  <a:pt x="35490" y="53109"/>
                  <a:pt x="41684" y="49007"/>
                </a:cubicBezTo>
                <a:cubicBezTo>
                  <a:pt x="47878" y="44948"/>
                  <a:pt x="54323" y="41139"/>
                  <a:pt x="59973" y="36368"/>
                </a:cubicBezTo>
                <a:cubicBezTo>
                  <a:pt x="67465" y="30091"/>
                  <a:pt x="82866" y="13350"/>
                  <a:pt x="67925" y="6193"/>
                </a:cubicBezTo>
                <a:cubicBezTo>
                  <a:pt x="59938" y="2326"/>
                  <a:pt x="55691" y="1"/>
                  <a:pt x="51210" y="1"/>
                </a:cubicBezTo>
                <a:close/>
              </a:path>
            </a:pathLst>
          </a:custGeom>
          <a:solidFill>
            <a:srgbClr val="F7BCAF">
              <a:alpha val="575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319495" y="2690540"/>
            <a:ext cx="4512818" cy="3732581"/>
          </a:xfrm>
          <a:custGeom>
            <a:avLst/>
            <a:gdLst/>
            <a:ahLst/>
            <a:cxnLst/>
            <a:rect l="l" t="t" r="r" b="b"/>
            <a:pathLst>
              <a:path w="51102" h="42268" extrusionOk="0">
                <a:moveTo>
                  <a:pt x="40229" y="1"/>
                </a:moveTo>
                <a:cubicBezTo>
                  <a:pt x="33182" y="1"/>
                  <a:pt x="26838" y="6532"/>
                  <a:pt x="22600" y="11845"/>
                </a:cubicBezTo>
                <a:cubicBezTo>
                  <a:pt x="20968" y="13938"/>
                  <a:pt x="19210" y="15905"/>
                  <a:pt x="17327" y="17746"/>
                </a:cubicBezTo>
                <a:cubicBezTo>
                  <a:pt x="15235" y="19713"/>
                  <a:pt x="12765" y="21178"/>
                  <a:pt x="10380" y="22768"/>
                </a:cubicBezTo>
                <a:cubicBezTo>
                  <a:pt x="6488" y="25363"/>
                  <a:pt x="2093" y="28586"/>
                  <a:pt x="963" y="33357"/>
                </a:cubicBezTo>
                <a:cubicBezTo>
                  <a:pt x="1" y="37416"/>
                  <a:pt x="2261" y="41643"/>
                  <a:pt x="6530" y="42187"/>
                </a:cubicBezTo>
                <a:cubicBezTo>
                  <a:pt x="6947" y="42242"/>
                  <a:pt x="7362" y="42268"/>
                  <a:pt x="7777" y="42268"/>
                </a:cubicBezTo>
                <a:cubicBezTo>
                  <a:pt x="12101" y="42268"/>
                  <a:pt x="16255" y="39459"/>
                  <a:pt x="19922" y="37626"/>
                </a:cubicBezTo>
                <a:cubicBezTo>
                  <a:pt x="22433" y="36328"/>
                  <a:pt x="24944" y="35407"/>
                  <a:pt x="27790" y="35282"/>
                </a:cubicBezTo>
                <a:cubicBezTo>
                  <a:pt x="30510" y="35156"/>
                  <a:pt x="33272" y="35449"/>
                  <a:pt x="35909" y="34570"/>
                </a:cubicBezTo>
                <a:cubicBezTo>
                  <a:pt x="39969" y="33273"/>
                  <a:pt x="43066" y="30176"/>
                  <a:pt x="45409" y="26744"/>
                </a:cubicBezTo>
                <a:cubicBezTo>
                  <a:pt x="48339" y="22350"/>
                  <a:pt x="51101" y="16658"/>
                  <a:pt x="51101" y="11301"/>
                </a:cubicBezTo>
                <a:cubicBezTo>
                  <a:pt x="51101" y="7869"/>
                  <a:pt x="49594" y="4437"/>
                  <a:pt x="46958" y="2429"/>
                </a:cubicBezTo>
                <a:cubicBezTo>
                  <a:pt x="46832" y="2136"/>
                  <a:pt x="46623" y="1926"/>
                  <a:pt x="46372" y="1759"/>
                </a:cubicBezTo>
                <a:cubicBezTo>
                  <a:pt x="44289" y="528"/>
                  <a:pt x="42231" y="1"/>
                  <a:pt x="40229" y="1"/>
                </a:cubicBezTo>
                <a:close/>
              </a:path>
            </a:pathLst>
          </a:custGeom>
          <a:solidFill>
            <a:srgbClr val="847B7D">
              <a:alpha val="5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-356655">
            <a:off x="-1531471" y="-284583"/>
            <a:ext cx="6807804" cy="5407863"/>
          </a:xfrm>
          <a:custGeom>
            <a:avLst/>
            <a:gdLst/>
            <a:ahLst/>
            <a:cxnLst/>
            <a:rect l="l" t="t" r="r" b="b"/>
            <a:pathLst>
              <a:path w="54951" h="43651" extrusionOk="0">
                <a:moveTo>
                  <a:pt x="41232" y="0"/>
                </a:moveTo>
                <a:cubicBezTo>
                  <a:pt x="38979" y="0"/>
                  <a:pt x="36690" y="517"/>
                  <a:pt x="34527" y="1443"/>
                </a:cubicBezTo>
                <a:cubicBezTo>
                  <a:pt x="32058" y="2573"/>
                  <a:pt x="29756" y="4038"/>
                  <a:pt x="27748" y="5796"/>
                </a:cubicBezTo>
                <a:cubicBezTo>
                  <a:pt x="25069" y="8098"/>
                  <a:pt x="22935" y="10985"/>
                  <a:pt x="20005" y="12952"/>
                </a:cubicBezTo>
                <a:cubicBezTo>
                  <a:pt x="15318" y="16133"/>
                  <a:pt x="9333" y="16803"/>
                  <a:pt x="4939" y="20528"/>
                </a:cubicBezTo>
                <a:cubicBezTo>
                  <a:pt x="1298" y="23583"/>
                  <a:pt x="0" y="28647"/>
                  <a:pt x="1758" y="33041"/>
                </a:cubicBezTo>
                <a:cubicBezTo>
                  <a:pt x="1800" y="34004"/>
                  <a:pt x="2009" y="34924"/>
                  <a:pt x="2260" y="35803"/>
                </a:cubicBezTo>
                <a:cubicBezTo>
                  <a:pt x="3767" y="40574"/>
                  <a:pt x="8078" y="43211"/>
                  <a:pt x="12890" y="43588"/>
                </a:cubicBezTo>
                <a:cubicBezTo>
                  <a:pt x="13416" y="43631"/>
                  <a:pt x="13943" y="43651"/>
                  <a:pt x="14471" y="43651"/>
                </a:cubicBezTo>
                <a:cubicBezTo>
                  <a:pt x="19617" y="43651"/>
                  <a:pt x="24837" y="41715"/>
                  <a:pt x="29505" y="39779"/>
                </a:cubicBezTo>
                <a:cubicBezTo>
                  <a:pt x="34569" y="37687"/>
                  <a:pt x="39591" y="35008"/>
                  <a:pt x="43191" y="30781"/>
                </a:cubicBezTo>
                <a:cubicBezTo>
                  <a:pt x="44865" y="28730"/>
                  <a:pt x="46246" y="26470"/>
                  <a:pt x="47334" y="24085"/>
                </a:cubicBezTo>
                <a:cubicBezTo>
                  <a:pt x="48799" y="21155"/>
                  <a:pt x="51017" y="18686"/>
                  <a:pt x="52524" y="15757"/>
                </a:cubicBezTo>
                <a:cubicBezTo>
                  <a:pt x="54951" y="11153"/>
                  <a:pt x="53486" y="6089"/>
                  <a:pt x="49510" y="2866"/>
                </a:cubicBezTo>
                <a:cubicBezTo>
                  <a:pt x="47048" y="877"/>
                  <a:pt x="44169" y="0"/>
                  <a:pt x="41232" y="0"/>
                </a:cubicBezTo>
                <a:close/>
              </a:path>
            </a:pathLst>
          </a:custGeom>
          <a:solidFill>
            <a:srgbClr val="F7BCAF">
              <a:alpha val="575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-352253">
            <a:off x="5491935" y="-301751"/>
            <a:ext cx="4356918" cy="3900306"/>
          </a:xfrm>
          <a:custGeom>
            <a:avLst/>
            <a:gdLst/>
            <a:ahLst/>
            <a:cxnLst/>
            <a:rect l="l" t="t" r="r" b="b"/>
            <a:pathLst>
              <a:path w="104922" h="93926" extrusionOk="0">
                <a:moveTo>
                  <a:pt x="87299" y="1"/>
                </a:moveTo>
                <a:cubicBezTo>
                  <a:pt x="84060" y="1"/>
                  <a:pt x="80758" y="1074"/>
                  <a:pt x="77928" y="3179"/>
                </a:cubicBezTo>
                <a:cubicBezTo>
                  <a:pt x="69808" y="9248"/>
                  <a:pt x="66418" y="22138"/>
                  <a:pt x="56249" y="25235"/>
                </a:cubicBezTo>
                <a:cubicBezTo>
                  <a:pt x="55265" y="25544"/>
                  <a:pt x="54304" y="25646"/>
                  <a:pt x="53350" y="25646"/>
                </a:cubicBezTo>
                <a:cubicBezTo>
                  <a:pt x="51527" y="25646"/>
                  <a:pt x="49727" y="25276"/>
                  <a:pt x="47827" y="25276"/>
                </a:cubicBezTo>
                <a:cubicBezTo>
                  <a:pt x="47761" y="25276"/>
                  <a:pt x="47694" y="25276"/>
                  <a:pt x="47627" y="25277"/>
                </a:cubicBezTo>
                <a:cubicBezTo>
                  <a:pt x="45242" y="25403"/>
                  <a:pt x="42940" y="26240"/>
                  <a:pt x="41057" y="27746"/>
                </a:cubicBezTo>
                <a:cubicBezTo>
                  <a:pt x="36453" y="31094"/>
                  <a:pt x="32812" y="36116"/>
                  <a:pt x="29799" y="40846"/>
                </a:cubicBezTo>
                <a:cubicBezTo>
                  <a:pt x="29715" y="40929"/>
                  <a:pt x="29673" y="41055"/>
                  <a:pt x="29631" y="41139"/>
                </a:cubicBezTo>
                <a:cubicBezTo>
                  <a:pt x="23395" y="46077"/>
                  <a:pt x="17745" y="51727"/>
                  <a:pt x="12807" y="57963"/>
                </a:cubicBezTo>
                <a:cubicBezTo>
                  <a:pt x="7366" y="64910"/>
                  <a:pt x="1" y="74452"/>
                  <a:pt x="4186" y="83743"/>
                </a:cubicBezTo>
                <a:cubicBezTo>
                  <a:pt x="7489" y="91065"/>
                  <a:pt x="15115" y="93925"/>
                  <a:pt x="22622" y="93925"/>
                </a:cubicBezTo>
                <a:cubicBezTo>
                  <a:pt x="24340" y="93925"/>
                  <a:pt x="26053" y="93775"/>
                  <a:pt x="27706" y="93495"/>
                </a:cubicBezTo>
                <a:cubicBezTo>
                  <a:pt x="38420" y="91695"/>
                  <a:pt x="48004" y="85710"/>
                  <a:pt x="56876" y="79768"/>
                </a:cubicBezTo>
                <a:cubicBezTo>
                  <a:pt x="64912" y="74369"/>
                  <a:pt x="72738" y="68300"/>
                  <a:pt x="78765" y="60641"/>
                </a:cubicBezTo>
                <a:cubicBezTo>
                  <a:pt x="81694" y="56875"/>
                  <a:pt x="84121" y="52732"/>
                  <a:pt x="85921" y="48295"/>
                </a:cubicBezTo>
                <a:cubicBezTo>
                  <a:pt x="88181" y="42855"/>
                  <a:pt x="90023" y="37372"/>
                  <a:pt x="93245" y="32392"/>
                </a:cubicBezTo>
                <a:cubicBezTo>
                  <a:pt x="98058" y="24900"/>
                  <a:pt x="104922" y="14940"/>
                  <a:pt x="98853" y="6109"/>
                </a:cubicBezTo>
                <a:cubicBezTo>
                  <a:pt x="96027" y="2002"/>
                  <a:pt x="91722" y="1"/>
                  <a:pt x="87299" y="1"/>
                </a:cubicBezTo>
                <a:close/>
              </a:path>
            </a:pathLst>
          </a:custGeom>
          <a:solidFill>
            <a:srgbClr val="B9F0F6">
              <a:alpha val="540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-315575" y="-142773"/>
            <a:ext cx="2413507" cy="1384738"/>
          </a:xfrm>
          <a:custGeom>
            <a:avLst/>
            <a:gdLst/>
            <a:ahLst/>
            <a:cxnLst/>
            <a:rect l="l" t="t" r="r" b="b"/>
            <a:pathLst>
              <a:path w="77761" h="44615" fill="none" extrusionOk="0">
                <a:moveTo>
                  <a:pt x="0" y="41140"/>
                </a:moveTo>
                <a:cubicBezTo>
                  <a:pt x="0" y="41140"/>
                  <a:pt x="5650" y="28292"/>
                  <a:pt x="14481" y="31598"/>
                </a:cubicBezTo>
                <a:cubicBezTo>
                  <a:pt x="23353" y="34904"/>
                  <a:pt x="33523" y="44614"/>
                  <a:pt x="48213" y="24567"/>
                </a:cubicBezTo>
                <a:cubicBezTo>
                  <a:pt x="62945" y="4562"/>
                  <a:pt x="72361" y="335"/>
                  <a:pt x="77760" y="0"/>
                </a:cubicBezTo>
              </a:path>
            </a:pathLst>
          </a:custGeom>
          <a:noFill/>
          <a:ln w="9525" cap="flat" cmpd="sng">
            <a:solidFill>
              <a:schemeClr val="accent3"/>
            </a:solidFill>
            <a:prstDash val="solid"/>
            <a:miter lim="4185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6978081" y="3271196"/>
            <a:ext cx="2321264" cy="1990031"/>
          </a:xfrm>
          <a:custGeom>
            <a:avLst/>
            <a:gdLst/>
            <a:ahLst/>
            <a:cxnLst/>
            <a:rect l="l" t="t" r="r" b="b"/>
            <a:pathLst>
              <a:path w="74789" h="64117" fill="none" extrusionOk="0">
                <a:moveTo>
                  <a:pt x="1" y="64117"/>
                </a:moveTo>
                <a:cubicBezTo>
                  <a:pt x="1" y="64117"/>
                  <a:pt x="16867" y="61815"/>
                  <a:pt x="29632" y="51059"/>
                </a:cubicBezTo>
                <a:cubicBezTo>
                  <a:pt x="42396" y="40303"/>
                  <a:pt x="46456" y="16490"/>
                  <a:pt x="55789" y="19377"/>
                </a:cubicBezTo>
                <a:cubicBezTo>
                  <a:pt x="65080" y="22265"/>
                  <a:pt x="67465" y="18331"/>
                  <a:pt x="74789" y="0"/>
                </a:cubicBezTo>
              </a:path>
            </a:pathLst>
          </a:custGeom>
          <a:noFill/>
          <a:ln w="9525" cap="flat" cmpd="sng">
            <a:solidFill>
              <a:schemeClr val="accent3"/>
            </a:solidFill>
            <a:prstDash val="solid"/>
            <a:miter lim="4185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927800" y="1438848"/>
            <a:ext cx="5288400" cy="1704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solidFill>
                  <a:schemeClr val="accent3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927800" y="3143150"/>
            <a:ext cx="5288400" cy="68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"/>
          <p:cNvSpPr/>
          <p:nvPr/>
        </p:nvSpPr>
        <p:spPr>
          <a:xfrm rot="-5176318">
            <a:off x="3700103" y="2441808"/>
            <a:ext cx="4356925" cy="3900312"/>
          </a:xfrm>
          <a:custGeom>
            <a:avLst/>
            <a:gdLst/>
            <a:ahLst/>
            <a:cxnLst/>
            <a:rect l="l" t="t" r="r" b="b"/>
            <a:pathLst>
              <a:path w="104922" h="93926" extrusionOk="0">
                <a:moveTo>
                  <a:pt x="87299" y="1"/>
                </a:moveTo>
                <a:cubicBezTo>
                  <a:pt x="84060" y="1"/>
                  <a:pt x="80758" y="1074"/>
                  <a:pt x="77928" y="3179"/>
                </a:cubicBezTo>
                <a:cubicBezTo>
                  <a:pt x="69808" y="9248"/>
                  <a:pt x="66418" y="22138"/>
                  <a:pt x="56249" y="25235"/>
                </a:cubicBezTo>
                <a:cubicBezTo>
                  <a:pt x="55265" y="25544"/>
                  <a:pt x="54304" y="25646"/>
                  <a:pt x="53350" y="25646"/>
                </a:cubicBezTo>
                <a:cubicBezTo>
                  <a:pt x="51527" y="25646"/>
                  <a:pt x="49727" y="25276"/>
                  <a:pt x="47827" y="25276"/>
                </a:cubicBezTo>
                <a:cubicBezTo>
                  <a:pt x="47761" y="25276"/>
                  <a:pt x="47694" y="25276"/>
                  <a:pt x="47627" y="25277"/>
                </a:cubicBezTo>
                <a:cubicBezTo>
                  <a:pt x="45242" y="25403"/>
                  <a:pt x="42940" y="26240"/>
                  <a:pt x="41057" y="27746"/>
                </a:cubicBezTo>
                <a:cubicBezTo>
                  <a:pt x="36453" y="31094"/>
                  <a:pt x="32812" y="36116"/>
                  <a:pt x="29799" y="40846"/>
                </a:cubicBezTo>
                <a:cubicBezTo>
                  <a:pt x="29715" y="40929"/>
                  <a:pt x="29673" y="41055"/>
                  <a:pt x="29631" y="41139"/>
                </a:cubicBezTo>
                <a:cubicBezTo>
                  <a:pt x="23395" y="46077"/>
                  <a:pt x="17745" y="51727"/>
                  <a:pt x="12807" y="57963"/>
                </a:cubicBezTo>
                <a:cubicBezTo>
                  <a:pt x="7366" y="64910"/>
                  <a:pt x="1" y="74452"/>
                  <a:pt x="4186" y="83743"/>
                </a:cubicBezTo>
                <a:cubicBezTo>
                  <a:pt x="7489" y="91065"/>
                  <a:pt x="15115" y="93925"/>
                  <a:pt x="22622" y="93925"/>
                </a:cubicBezTo>
                <a:cubicBezTo>
                  <a:pt x="24340" y="93925"/>
                  <a:pt x="26053" y="93775"/>
                  <a:pt x="27706" y="93495"/>
                </a:cubicBezTo>
                <a:cubicBezTo>
                  <a:pt x="38420" y="91695"/>
                  <a:pt x="48004" y="85710"/>
                  <a:pt x="56876" y="79768"/>
                </a:cubicBezTo>
                <a:cubicBezTo>
                  <a:pt x="64912" y="74369"/>
                  <a:pt x="72738" y="68300"/>
                  <a:pt x="78765" y="60641"/>
                </a:cubicBezTo>
                <a:cubicBezTo>
                  <a:pt x="81694" y="56875"/>
                  <a:pt x="84121" y="52732"/>
                  <a:pt x="85921" y="48295"/>
                </a:cubicBezTo>
                <a:cubicBezTo>
                  <a:pt x="88181" y="42855"/>
                  <a:pt x="90023" y="37372"/>
                  <a:pt x="93245" y="32392"/>
                </a:cubicBezTo>
                <a:cubicBezTo>
                  <a:pt x="98058" y="24900"/>
                  <a:pt x="104922" y="14940"/>
                  <a:pt x="98853" y="6109"/>
                </a:cubicBezTo>
                <a:cubicBezTo>
                  <a:pt x="96027" y="2002"/>
                  <a:pt x="91722" y="1"/>
                  <a:pt x="87299" y="1"/>
                </a:cubicBezTo>
                <a:close/>
              </a:path>
            </a:pathLst>
          </a:custGeom>
          <a:solidFill>
            <a:srgbClr val="847B7D">
              <a:alpha val="5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9"/>
          <p:cNvSpPr/>
          <p:nvPr/>
        </p:nvSpPr>
        <p:spPr>
          <a:xfrm rot="5400000">
            <a:off x="3755276" y="-33235"/>
            <a:ext cx="6774088" cy="6017608"/>
          </a:xfrm>
          <a:custGeom>
            <a:avLst/>
            <a:gdLst/>
            <a:ahLst/>
            <a:cxnLst/>
            <a:rect l="l" t="t" r="r" b="b"/>
            <a:pathLst>
              <a:path w="82866" h="59838" extrusionOk="0">
                <a:moveTo>
                  <a:pt x="51210" y="1"/>
                </a:moveTo>
                <a:cubicBezTo>
                  <a:pt x="48271" y="1"/>
                  <a:pt x="45233" y="1001"/>
                  <a:pt x="40973" y="3222"/>
                </a:cubicBezTo>
                <a:cubicBezTo>
                  <a:pt x="32268" y="7742"/>
                  <a:pt x="33816" y="15945"/>
                  <a:pt x="20466" y="21134"/>
                </a:cubicBezTo>
                <a:cubicBezTo>
                  <a:pt x="17327" y="22390"/>
                  <a:pt x="14439" y="24106"/>
                  <a:pt x="11886" y="26282"/>
                </a:cubicBezTo>
                <a:cubicBezTo>
                  <a:pt x="6697" y="30551"/>
                  <a:pt x="2846" y="36243"/>
                  <a:pt x="796" y="42604"/>
                </a:cubicBezTo>
                <a:cubicBezTo>
                  <a:pt x="628" y="43023"/>
                  <a:pt x="670" y="43441"/>
                  <a:pt x="879" y="43776"/>
                </a:cubicBezTo>
                <a:cubicBezTo>
                  <a:pt x="0" y="48087"/>
                  <a:pt x="754" y="52481"/>
                  <a:pt x="4395" y="55704"/>
                </a:cubicBezTo>
                <a:cubicBezTo>
                  <a:pt x="7730" y="58655"/>
                  <a:pt x="12065" y="59838"/>
                  <a:pt x="16415" y="59838"/>
                </a:cubicBezTo>
                <a:cubicBezTo>
                  <a:pt x="18233" y="59838"/>
                  <a:pt x="20053" y="59631"/>
                  <a:pt x="21805" y="59261"/>
                </a:cubicBezTo>
                <a:cubicBezTo>
                  <a:pt x="29171" y="57671"/>
                  <a:pt x="35490" y="53109"/>
                  <a:pt x="41684" y="49007"/>
                </a:cubicBezTo>
                <a:cubicBezTo>
                  <a:pt x="47878" y="44948"/>
                  <a:pt x="54323" y="41139"/>
                  <a:pt x="59973" y="36368"/>
                </a:cubicBezTo>
                <a:cubicBezTo>
                  <a:pt x="67465" y="30091"/>
                  <a:pt x="82866" y="13350"/>
                  <a:pt x="67925" y="6193"/>
                </a:cubicBezTo>
                <a:cubicBezTo>
                  <a:pt x="59938" y="2326"/>
                  <a:pt x="55691" y="1"/>
                  <a:pt x="51210" y="1"/>
                </a:cubicBezTo>
                <a:close/>
              </a:path>
            </a:pathLst>
          </a:custGeom>
          <a:solidFill>
            <a:srgbClr val="B9F0F6">
              <a:alpha val="540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title"/>
          </p:nvPr>
        </p:nvSpPr>
        <p:spPr>
          <a:xfrm>
            <a:off x="4306200" y="647563"/>
            <a:ext cx="4045200" cy="677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1"/>
          </p:nvPr>
        </p:nvSpPr>
        <p:spPr>
          <a:xfrm>
            <a:off x="4562400" y="1477063"/>
            <a:ext cx="3789000" cy="140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/>
          <p:nvPr/>
        </p:nvSpPr>
        <p:spPr>
          <a:xfrm rot="3560212">
            <a:off x="-571500" y="3660852"/>
            <a:ext cx="3403362" cy="2814878"/>
          </a:xfrm>
          <a:custGeom>
            <a:avLst/>
            <a:gdLst/>
            <a:ahLst/>
            <a:cxnLst/>
            <a:rect l="l" t="t" r="r" b="b"/>
            <a:pathLst>
              <a:path w="51102" h="42268" extrusionOk="0">
                <a:moveTo>
                  <a:pt x="40229" y="1"/>
                </a:moveTo>
                <a:cubicBezTo>
                  <a:pt x="33182" y="1"/>
                  <a:pt x="26838" y="6532"/>
                  <a:pt x="22600" y="11845"/>
                </a:cubicBezTo>
                <a:cubicBezTo>
                  <a:pt x="20968" y="13938"/>
                  <a:pt x="19210" y="15905"/>
                  <a:pt x="17327" y="17746"/>
                </a:cubicBezTo>
                <a:cubicBezTo>
                  <a:pt x="15235" y="19713"/>
                  <a:pt x="12765" y="21178"/>
                  <a:pt x="10380" y="22768"/>
                </a:cubicBezTo>
                <a:cubicBezTo>
                  <a:pt x="6488" y="25363"/>
                  <a:pt x="2093" y="28586"/>
                  <a:pt x="963" y="33357"/>
                </a:cubicBezTo>
                <a:cubicBezTo>
                  <a:pt x="1" y="37416"/>
                  <a:pt x="2261" y="41643"/>
                  <a:pt x="6530" y="42187"/>
                </a:cubicBezTo>
                <a:cubicBezTo>
                  <a:pt x="6947" y="42242"/>
                  <a:pt x="7362" y="42268"/>
                  <a:pt x="7777" y="42268"/>
                </a:cubicBezTo>
                <a:cubicBezTo>
                  <a:pt x="12101" y="42268"/>
                  <a:pt x="16255" y="39459"/>
                  <a:pt x="19922" y="37626"/>
                </a:cubicBezTo>
                <a:cubicBezTo>
                  <a:pt x="22433" y="36328"/>
                  <a:pt x="24944" y="35407"/>
                  <a:pt x="27790" y="35282"/>
                </a:cubicBezTo>
                <a:cubicBezTo>
                  <a:pt x="30510" y="35156"/>
                  <a:pt x="33272" y="35449"/>
                  <a:pt x="35909" y="34570"/>
                </a:cubicBezTo>
                <a:cubicBezTo>
                  <a:pt x="39969" y="33273"/>
                  <a:pt x="43066" y="30176"/>
                  <a:pt x="45409" y="26744"/>
                </a:cubicBezTo>
                <a:cubicBezTo>
                  <a:pt x="48339" y="22350"/>
                  <a:pt x="51101" y="16658"/>
                  <a:pt x="51101" y="11301"/>
                </a:cubicBezTo>
                <a:cubicBezTo>
                  <a:pt x="51101" y="7869"/>
                  <a:pt x="49594" y="4437"/>
                  <a:pt x="46958" y="2429"/>
                </a:cubicBezTo>
                <a:cubicBezTo>
                  <a:pt x="46832" y="2136"/>
                  <a:pt x="46623" y="1926"/>
                  <a:pt x="46372" y="1759"/>
                </a:cubicBezTo>
                <a:cubicBezTo>
                  <a:pt x="44289" y="528"/>
                  <a:pt x="42231" y="1"/>
                  <a:pt x="40229" y="1"/>
                </a:cubicBezTo>
                <a:close/>
              </a:path>
            </a:pathLst>
          </a:custGeom>
          <a:solidFill>
            <a:srgbClr val="F7BCAF">
              <a:alpha val="575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9"/>
          <p:cNvSpPr/>
          <p:nvPr/>
        </p:nvSpPr>
        <p:spPr>
          <a:xfrm>
            <a:off x="-187107" y="-176854"/>
            <a:ext cx="2321264" cy="1990031"/>
          </a:xfrm>
          <a:custGeom>
            <a:avLst/>
            <a:gdLst/>
            <a:ahLst/>
            <a:cxnLst/>
            <a:rect l="l" t="t" r="r" b="b"/>
            <a:pathLst>
              <a:path w="74789" h="64117" fill="none" extrusionOk="0">
                <a:moveTo>
                  <a:pt x="1" y="64117"/>
                </a:moveTo>
                <a:cubicBezTo>
                  <a:pt x="1" y="64117"/>
                  <a:pt x="16867" y="61815"/>
                  <a:pt x="29632" y="51059"/>
                </a:cubicBezTo>
                <a:cubicBezTo>
                  <a:pt x="42396" y="40303"/>
                  <a:pt x="46456" y="16490"/>
                  <a:pt x="55789" y="19377"/>
                </a:cubicBezTo>
                <a:cubicBezTo>
                  <a:pt x="65080" y="22265"/>
                  <a:pt x="67465" y="18331"/>
                  <a:pt x="74789" y="0"/>
                </a:cubicBezTo>
              </a:path>
            </a:pathLst>
          </a:custGeom>
          <a:noFill/>
          <a:ln w="9525" cap="flat" cmpd="sng">
            <a:solidFill>
              <a:schemeClr val="accent3"/>
            </a:solidFill>
            <a:prstDash val="solid"/>
            <a:miter lim="4185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714300" y="430675"/>
            <a:ext cx="77154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title" idx="2"/>
          </p:nvPr>
        </p:nvSpPr>
        <p:spPr>
          <a:xfrm>
            <a:off x="1996388" y="1517850"/>
            <a:ext cx="23337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subTitle" idx="1"/>
          </p:nvPr>
        </p:nvSpPr>
        <p:spPr>
          <a:xfrm>
            <a:off x="1996388" y="1966800"/>
            <a:ext cx="2333700" cy="6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title" idx="3" hasCustomPrompt="1"/>
          </p:nvPr>
        </p:nvSpPr>
        <p:spPr>
          <a:xfrm>
            <a:off x="984912" y="1705700"/>
            <a:ext cx="878100" cy="62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5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92" name="Google Shape;92;p13"/>
          <p:cNvSpPr txBox="1">
            <a:spLocks noGrp="1"/>
          </p:cNvSpPr>
          <p:nvPr>
            <p:ph type="title" idx="4"/>
          </p:nvPr>
        </p:nvSpPr>
        <p:spPr>
          <a:xfrm>
            <a:off x="5825438" y="1517850"/>
            <a:ext cx="23337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subTitle" idx="5"/>
          </p:nvPr>
        </p:nvSpPr>
        <p:spPr>
          <a:xfrm>
            <a:off x="5825438" y="1966800"/>
            <a:ext cx="2333700" cy="6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title" idx="6" hasCustomPrompt="1"/>
          </p:nvPr>
        </p:nvSpPr>
        <p:spPr>
          <a:xfrm>
            <a:off x="4813962" y="1705700"/>
            <a:ext cx="878100" cy="62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5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95" name="Google Shape;95;p13"/>
          <p:cNvSpPr txBox="1">
            <a:spLocks noGrp="1"/>
          </p:cNvSpPr>
          <p:nvPr>
            <p:ph type="title" idx="7"/>
          </p:nvPr>
        </p:nvSpPr>
        <p:spPr>
          <a:xfrm>
            <a:off x="1996388" y="3134625"/>
            <a:ext cx="23337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96" name="Google Shape;96;p13"/>
          <p:cNvSpPr txBox="1">
            <a:spLocks noGrp="1"/>
          </p:cNvSpPr>
          <p:nvPr>
            <p:ph type="subTitle" idx="8"/>
          </p:nvPr>
        </p:nvSpPr>
        <p:spPr>
          <a:xfrm>
            <a:off x="1996388" y="3583575"/>
            <a:ext cx="2333700" cy="6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3"/>
          <p:cNvSpPr txBox="1">
            <a:spLocks noGrp="1"/>
          </p:cNvSpPr>
          <p:nvPr>
            <p:ph type="title" idx="9" hasCustomPrompt="1"/>
          </p:nvPr>
        </p:nvSpPr>
        <p:spPr>
          <a:xfrm>
            <a:off x="984912" y="3322475"/>
            <a:ext cx="878100" cy="62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5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98" name="Google Shape;98;p13"/>
          <p:cNvSpPr txBox="1">
            <a:spLocks noGrp="1"/>
          </p:cNvSpPr>
          <p:nvPr>
            <p:ph type="title" idx="13"/>
          </p:nvPr>
        </p:nvSpPr>
        <p:spPr>
          <a:xfrm>
            <a:off x="5825438" y="3134625"/>
            <a:ext cx="23337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subTitle" idx="14"/>
          </p:nvPr>
        </p:nvSpPr>
        <p:spPr>
          <a:xfrm>
            <a:off x="5825438" y="3583575"/>
            <a:ext cx="2333700" cy="6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3"/>
          <p:cNvSpPr txBox="1">
            <a:spLocks noGrp="1"/>
          </p:cNvSpPr>
          <p:nvPr>
            <p:ph type="title" idx="15" hasCustomPrompt="1"/>
          </p:nvPr>
        </p:nvSpPr>
        <p:spPr>
          <a:xfrm>
            <a:off x="4813962" y="3322475"/>
            <a:ext cx="878100" cy="62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5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101" name="Google Shape;101;p13"/>
          <p:cNvSpPr/>
          <p:nvPr/>
        </p:nvSpPr>
        <p:spPr>
          <a:xfrm rot="5270767">
            <a:off x="6651499" y="-644138"/>
            <a:ext cx="3164683" cy="2617605"/>
          </a:xfrm>
          <a:custGeom>
            <a:avLst/>
            <a:gdLst/>
            <a:ahLst/>
            <a:cxnLst/>
            <a:rect l="l" t="t" r="r" b="b"/>
            <a:pathLst>
              <a:path w="51102" h="42268" extrusionOk="0">
                <a:moveTo>
                  <a:pt x="40229" y="1"/>
                </a:moveTo>
                <a:cubicBezTo>
                  <a:pt x="33182" y="1"/>
                  <a:pt x="26838" y="6532"/>
                  <a:pt x="22600" y="11845"/>
                </a:cubicBezTo>
                <a:cubicBezTo>
                  <a:pt x="20968" y="13938"/>
                  <a:pt x="19210" y="15905"/>
                  <a:pt x="17327" y="17746"/>
                </a:cubicBezTo>
                <a:cubicBezTo>
                  <a:pt x="15235" y="19713"/>
                  <a:pt x="12765" y="21178"/>
                  <a:pt x="10380" y="22768"/>
                </a:cubicBezTo>
                <a:cubicBezTo>
                  <a:pt x="6488" y="25363"/>
                  <a:pt x="2093" y="28586"/>
                  <a:pt x="963" y="33357"/>
                </a:cubicBezTo>
                <a:cubicBezTo>
                  <a:pt x="1" y="37416"/>
                  <a:pt x="2261" y="41643"/>
                  <a:pt x="6530" y="42187"/>
                </a:cubicBezTo>
                <a:cubicBezTo>
                  <a:pt x="6947" y="42242"/>
                  <a:pt x="7362" y="42268"/>
                  <a:pt x="7777" y="42268"/>
                </a:cubicBezTo>
                <a:cubicBezTo>
                  <a:pt x="12101" y="42268"/>
                  <a:pt x="16255" y="39459"/>
                  <a:pt x="19922" y="37626"/>
                </a:cubicBezTo>
                <a:cubicBezTo>
                  <a:pt x="22433" y="36328"/>
                  <a:pt x="24944" y="35407"/>
                  <a:pt x="27790" y="35282"/>
                </a:cubicBezTo>
                <a:cubicBezTo>
                  <a:pt x="30510" y="35156"/>
                  <a:pt x="33272" y="35449"/>
                  <a:pt x="35909" y="34570"/>
                </a:cubicBezTo>
                <a:cubicBezTo>
                  <a:pt x="39969" y="33273"/>
                  <a:pt x="43066" y="30176"/>
                  <a:pt x="45409" y="26744"/>
                </a:cubicBezTo>
                <a:cubicBezTo>
                  <a:pt x="48339" y="22350"/>
                  <a:pt x="51101" y="16658"/>
                  <a:pt x="51101" y="11301"/>
                </a:cubicBezTo>
                <a:cubicBezTo>
                  <a:pt x="51101" y="7869"/>
                  <a:pt x="49594" y="4437"/>
                  <a:pt x="46958" y="2429"/>
                </a:cubicBezTo>
                <a:cubicBezTo>
                  <a:pt x="46832" y="2136"/>
                  <a:pt x="46623" y="1926"/>
                  <a:pt x="46372" y="1759"/>
                </a:cubicBezTo>
                <a:cubicBezTo>
                  <a:pt x="44289" y="528"/>
                  <a:pt x="42231" y="1"/>
                  <a:pt x="40229" y="1"/>
                </a:cubicBezTo>
                <a:close/>
              </a:path>
            </a:pathLst>
          </a:custGeom>
          <a:solidFill>
            <a:srgbClr val="847B7D">
              <a:alpha val="5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3"/>
          <p:cNvSpPr/>
          <p:nvPr/>
        </p:nvSpPr>
        <p:spPr>
          <a:xfrm rot="-4956263">
            <a:off x="7218527" y="-335331"/>
            <a:ext cx="3503719" cy="2530055"/>
          </a:xfrm>
          <a:custGeom>
            <a:avLst/>
            <a:gdLst/>
            <a:ahLst/>
            <a:cxnLst/>
            <a:rect l="l" t="t" r="r" b="b"/>
            <a:pathLst>
              <a:path w="82866" h="59838" extrusionOk="0">
                <a:moveTo>
                  <a:pt x="51210" y="1"/>
                </a:moveTo>
                <a:cubicBezTo>
                  <a:pt x="48271" y="1"/>
                  <a:pt x="45233" y="1001"/>
                  <a:pt x="40973" y="3222"/>
                </a:cubicBezTo>
                <a:cubicBezTo>
                  <a:pt x="32268" y="7742"/>
                  <a:pt x="33816" y="15945"/>
                  <a:pt x="20466" y="21134"/>
                </a:cubicBezTo>
                <a:cubicBezTo>
                  <a:pt x="17327" y="22390"/>
                  <a:pt x="14439" y="24106"/>
                  <a:pt x="11886" y="26282"/>
                </a:cubicBezTo>
                <a:cubicBezTo>
                  <a:pt x="6697" y="30551"/>
                  <a:pt x="2846" y="36243"/>
                  <a:pt x="796" y="42604"/>
                </a:cubicBezTo>
                <a:cubicBezTo>
                  <a:pt x="628" y="43023"/>
                  <a:pt x="670" y="43441"/>
                  <a:pt x="879" y="43776"/>
                </a:cubicBezTo>
                <a:cubicBezTo>
                  <a:pt x="0" y="48087"/>
                  <a:pt x="754" y="52481"/>
                  <a:pt x="4395" y="55704"/>
                </a:cubicBezTo>
                <a:cubicBezTo>
                  <a:pt x="7730" y="58655"/>
                  <a:pt x="12065" y="59838"/>
                  <a:pt x="16415" y="59838"/>
                </a:cubicBezTo>
                <a:cubicBezTo>
                  <a:pt x="18233" y="59838"/>
                  <a:pt x="20053" y="59631"/>
                  <a:pt x="21805" y="59261"/>
                </a:cubicBezTo>
                <a:cubicBezTo>
                  <a:pt x="29171" y="57671"/>
                  <a:pt x="35490" y="53109"/>
                  <a:pt x="41684" y="49007"/>
                </a:cubicBezTo>
                <a:cubicBezTo>
                  <a:pt x="47878" y="44948"/>
                  <a:pt x="54323" y="41139"/>
                  <a:pt x="59973" y="36368"/>
                </a:cubicBezTo>
                <a:cubicBezTo>
                  <a:pt x="67465" y="30091"/>
                  <a:pt x="82866" y="13350"/>
                  <a:pt x="67925" y="6193"/>
                </a:cubicBezTo>
                <a:cubicBezTo>
                  <a:pt x="59938" y="2326"/>
                  <a:pt x="55691" y="1"/>
                  <a:pt x="51210" y="1"/>
                </a:cubicBezTo>
                <a:close/>
              </a:path>
            </a:pathLst>
          </a:custGeom>
          <a:solidFill>
            <a:srgbClr val="F7BCAF">
              <a:alpha val="575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3"/>
          <p:cNvSpPr/>
          <p:nvPr/>
        </p:nvSpPr>
        <p:spPr>
          <a:xfrm rot="4415037">
            <a:off x="7380578" y="-251825"/>
            <a:ext cx="1869657" cy="1602867"/>
          </a:xfrm>
          <a:custGeom>
            <a:avLst/>
            <a:gdLst/>
            <a:ahLst/>
            <a:cxnLst/>
            <a:rect l="l" t="t" r="r" b="b"/>
            <a:pathLst>
              <a:path w="74789" h="64117" fill="none" extrusionOk="0">
                <a:moveTo>
                  <a:pt x="1" y="64117"/>
                </a:moveTo>
                <a:cubicBezTo>
                  <a:pt x="1" y="64117"/>
                  <a:pt x="16867" y="61815"/>
                  <a:pt x="29632" y="51059"/>
                </a:cubicBezTo>
                <a:cubicBezTo>
                  <a:pt x="42396" y="40303"/>
                  <a:pt x="46456" y="16490"/>
                  <a:pt x="55789" y="19377"/>
                </a:cubicBezTo>
                <a:cubicBezTo>
                  <a:pt x="65080" y="22265"/>
                  <a:pt x="67465" y="18331"/>
                  <a:pt x="74789" y="0"/>
                </a:cubicBezTo>
              </a:path>
            </a:pathLst>
          </a:custGeom>
          <a:noFill/>
          <a:ln w="6275" cap="flat" cmpd="sng">
            <a:solidFill>
              <a:srgbClr val="87725D"/>
            </a:solidFill>
            <a:prstDash val="solid"/>
            <a:miter lim="4185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3"/>
          <p:cNvSpPr/>
          <p:nvPr/>
        </p:nvSpPr>
        <p:spPr>
          <a:xfrm rot="4500066">
            <a:off x="-362918" y="3520386"/>
            <a:ext cx="2413501" cy="1384735"/>
          </a:xfrm>
          <a:custGeom>
            <a:avLst/>
            <a:gdLst/>
            <a:ahLst/>
            <a:cxnLst/>
            <a:rect l="l" t="t" r="r" b="b"/>
            <a:pathLst>
              <a:path w="77761" h="44615" fill="none" extrusionOk="0">
                <a:moveTo>
                  <a:pt x="0" y="41140"/>
                </a:moveTo>
                <a:cubicBezTo>
                  <a:pt x="0" y="41140"/>
                  <a:pt x="5650" y="28292"/>
                  <a:pt x="14481" y="31598"/>
                </a:cubicBezTo>
                <a:cubicBezTo>
                  <a:pt x="23353" y="34904"/>
                  <a:pt x="33523" y="44614"/>
                  <a:pt x="48213" y="24567"/>
                </a:cubicBezTo>
                <a:cubicBezTo>
                  <a:pt x="62945" y="4562"/>
                  <a:pt x="72361" y="335"/>
                  <a:pt x="77760" y="0"/>
                </a:cubicBezTo>
              </a:path>
            </a:pathLst>
          </a:custGeom>
          <a:noFill/>
          <a:ln w="9525" cap="flat" cmpd="sng">
            <a:solidFill>
              <a:schemeClr val="accent3"/>
            </a:solidFill>
            <a:prstDash val="solid"/>
            <a:miter lim="4185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CUSTOM_1_3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4"/>
          <p:cNvSpPr/>
          <p:nvPr/>
        </p:nvSpPr>
        <p:spPr>
          <a:xfrm rot="-6273318">
            <a:off x="-1114515" y="1348068"/>
            <a:ext cx="6807805" cy="5407863"/>
          </a:xfrm>
          <a:custGeom>
            <a:avLst/>
            <a:gdLst/>
            <a:ahLst/>
            <a:cxnLst/>
            <a:rect l="l" t="t" r="r" b="b"/>
            <a:pathLst>
              <a:path w="54951" h="43651" extrusionOk="0">
                <a:moveTo>
                  <a:pt x="41232" y="0"/>
                </a:moveTo>
                <a:cubicBezTo>
                  <a:pt x="38979" y="0"/>
                  <a:pt x="36690" y="517"/>
                  <a:pt x="34527" y="1443"/>
                </a:cubicBezTo>
                <a:cubicBezTo>
                  <a:pt x="32058" y="2573"/>
                  <a:pt x="29756" y="4038"/>
                  <a:pt x="27748" y="5796"/>
                </a:cubicBezTo>
                <a:cubicBezTo>
                  <a:pt x="25069" y="8098"/>
                  <a:pt x="22935" y="10985"/>
                  <a:pt x="20005" y="12952"/>
                </a:cubicBezTo>
                <a:cubicBezTo>
                  <a:pt x="15318" y="16133"/>
                  <a:pt x="9333" y="16803"/>
                  <a:pt x="4939" y="20528"/>
                </a:cubicBezTo>
                <a:cubicBezTo>
                  <a:pt x="1298" y="23583"/>
                  <a:pt x="0" y="28647"/>
                  <a:pt x="1758" y="33041"/>
                </a:cubicBezTo>
                <a:cubicBezTo>
                  <a:pt x="1800" y="34004"/>
                  <a:pt x="2009" y="34924"/>
                  <a:pt x="2260" y="35803"/>
                </a:cubicBezTo>
                <a:cubicBezTo>
                  <a:pt x="3767" y="40574"/>
                  <a:pt x="8078" y="43211"/>
                  <a:pt x="12890" y="43588"/>
                </a:cubicBezTo>
                <a:cubicBezTo>
                  <a:pt x="13416" y="43631"/>
                  <a:pt x="13943" y="43651"/>
                  <a:pt x="14471" y="43651"/>
                </a:cubicBezTo>
                <a:cubicBezTo>
                  <a:pt x="19617" y="43651"/>
                  <a:pt x="24837" y="41715"/>
                  <a:pt x="29505" y="39779"/>
                </a:cubicBezTo>
                <a:cubicBezTo>
                  <a:pt x="34569" y="37687"/>
                  <a:pt x="39591" y="35008"/>
                  <a:pt x="43191" y="30781"/>
                </a:cubicBezTo>
                <a:cubicBezTo>
                  <a:pt x="44865" y="28730"/>
                  <a:pt x="46246" y="26470"/>
                  <a:pt x="47334" y="24085"/>
                </a:cubicBezTo>
                <a:cubicBezTo>
                  <a:pt x="48799" y="21155"/>
                  <a:pt x="51017" y="18686"/>
                  <a:pt x="52524" y="15757"/>
                </a:cubicBezTo>
                <a:cubicBezTo>
                  <a:pt x="54951" y="11153"/>
                  <a:pt x="53486" y="6089"/>
                  <a:pt x="49510" y="2866"/>
                </a:cubicBezTo>
                <a:cubicBezTo>
                  <a:pt x="47048" y="877"/>
                  <a:pt x="44169" y="0"/>
                  <a:pt x="41232" y="0"/>
                </a:cubicBezTo>
                <a:close/>
              </a:path>
            </a:pathLst>
          </a:custGeom>
          <a:solidFill>
            <a:srgbClr val="FFCAA8">
              <a:alpha val="63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4"/>
          <p:cNvSpPr/>
          <p:nvPr/>
        </p:nvSpPr>
        <p:spPr>
          <a:xfrm rot="-4839408">
            <a:off x="-1517862" y="2215435"/>
            <a:ext cx="3735016" cy="3682210"/>
          </a:xfrm>
          <a:custGeom>
            <a:avLst/>
            <a:gdLst/>
            <a:ahLst/>
            <a:cxnLst/>
            <a:rect l="l" t="t" r="r" b="b"/>
            <a:pathLst>
              <a:path w="82866" h="59838" extrusionOk="0">
                <a:moveTo>
                  <a:pt x="51210" y="1"/>
                </a:moveTo>
                <a:cubicBezTo>
                  <a:pt x="48271" y="1"/>
                  <a:pt x="45233" y="1001"/>
                  <a:pt x="40973" y="3222"/>
                </a:cubicBezTo>
                <a:cubicBezTo>
                  <a:pt x="32268" y="7742"/>
                  <a:pt x="33816" y="15945"/>
                  <a:pt x="20466" y="21134"/>
                </a:cubicBezTo>
                <a:cubicBezTo>
                  <a:pt x="17327" y="22390"/>
                  <a:pt x="14439" y="24106"/>
                  <a:pt x="11886" y="26282"/>
                </a:cubicBezTo>
                <a:cubicBezTo>
                  <a:pt x="6697" y="30551"/>
                  <a:pt x="2846" y="36243"/>
                  <a:pt x="796" y="42604"/>
                </a:cubicBezTo>
                <a:cubicBezTo>
                  <a:pt x="628" y="43023"/>
                  <a:pt x="670" y="43441"/>
                  <a:pt x="879" y="43776"/>
                </a:cubicBezTo>
                <a:cubicBezTo>
                  <a:pt x="0" y="48087"/>
                  <a:pt x="754" y="52481"/>
                  <a:pt x="4395" y="55704"/>
                </a:cubicBezTo>
                <a:cubicBezTo>
                  <a:pt x="7730" y="58655"/>
                  <a:pt x="12065" y="59838"/>
                  <a:pt x="16415" y="59838"/>
                </a:cubicBezTo>
                <a:cubicBezTo>
                  <a:pt x="18233" y="59838"/>
                  <a:pt x="20053" y="59631"/>
                  <a:pt x="21805" y="59261"/>
                </a:cubicBezTo>
                <a:cubicBezTo>
                  <a:pt x="29171" y="57671"/>
                  <a:pt x="35490" y="53109"/>
                  <a:pt x="41684" y="49007"/>
                </a:cubicBezTo>
                <a:cubicBezTo>
                  <a:pt x="47878" y="44948"/>
                  <a:pt x="54323" y="41139"/>
                  <a:pt x="59973" y="36368"/>
                </a:cubicBezTo>
                <a:cubicBezTo>
                  <a:pt x="67465" y="30091"/>
                  <a:pt x="82866" y="13350"/>
                  <a:pt x="67925" y="6193"/>
                </a:cubicBezTo>
                <a:cubicBezTo>
                  <a:pt x="59938" y="2326"/>
                  <a:pt x="55691" y="1"/>
                  <a:pt x="51210" y="1"/>
                </a:cubicBezTo>
                <a:close/>
              </a:path>
            </a:pathLst>
          </a:custGeom>
          <a:solidFill>
            <a:srgbClr val="847B7D">
              <a:alpha val="5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4"/>
          <p:cNvSpPr txBox="1">
            <a:spLocks noGrp="1"/>
          </p:cNvSpPr>
          <p:nvPr>
            <p:ph type="title"/>
          </p:nvPr>
        </p:nvSpPr>
        <p:spPr>
          <a:xfrm>
            <a:off x="714300" y="430675"/>
            <a:ext cx="77154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4"/>
          <p:cNvSpPr txBox="1">
            <a:spLocks noGrp="1"/>
          </p:cNvSpPr>
          <p:nvPr>
            <p:ph type="title" idx="2"/>
          </p:nvPr>
        </p:nvSpPr>
        <p:spPr>
          <a:xfrm>
            <a:off x="1965439" y="2794200"/>
            <a:ext cx="23280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10" name="Google Shape;110;p14"/>
          <p:cNvSpPr txBox="1">
            <a:spLocks noGrp="1"/>
          </p:cNvSpPr>
          <p:nvPr>
            <p:ph type="subTitle" idx="1"/>
          </p:nvPr>
        </p:nvSpPr>
        <p:spPr>
          <a:xfrm>
            <a:off x="1965438" y="3281897"/>
            <a:ext cx="2328000" cy="75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4"/>
          <p:cNvSpPr txBox="1">
            <a:spLocks noGrp="1"/>
          </p:cNvSpPr>
          <p:nvPr>
            <p:ph type="title" idx="3"/>
          </p:nvPr>
        </p:nvSpPr>
        <p:spPr>
          <a:xfrm>
            <a:off x="4850554" y="2794200"/>
            <a:ext cx="23280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12" name="Google Shape;112;p14"/>
          <p:cNvSpPr txBox="1">
            <a:spLocks noGrp="1"/>
          </p:cNvSpPr>
          <p:nvPr>
            <p:ph type="subTitle" idx="4"/>
          </p:nvPr>
        </p:nvSpPr>
        <p:spPr>
          <a:xfrm>
            <a:off x="4850549" y="3281897"/>
            <a:ext cx="2328000" cy="75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4"/>
          <p:cNvSpPr/>
          <p:nvPr/>
        </p:nvSpPr>
        <p:spPr>
          <a:xfrm rot="4652350">
            <a:off x="6595177" y="-196058"/>
            <a:ext cx="2465090" cy="2291206"/>
          </a:xfrm>
          <a:custGeom>
            <a:avLst/>
            <a:gdLst/>
            <a:ahLst/>
            <a:cxnLst/>
            <a:rect l="l" t="t" r="r" b="b"/>
            <a:pathLst>
              <a:path w="51603" h="47963" fill="none" extrusionOk="0">
                <a:moveTo>
                  <a:pt x="0" y="47963"/>
                </a:moveTo>
                <a:cubicBezTo>
                  <a:pt x="0" y="47963"/>
                  <a:pt x="9333" y="32771"/>
                  <a:pt x="18080" y="32143"/>
                </a:cubicBezTo>
                <a:cubicBezTo>
                  <a:pt x="26827" y="31557"/>
                  <a:pt x="18164" y="19755"/>
                  <a:pt x="29212" y="11175"/>
                </a:cubicBezTo>
                <a:cubicBezTo>
                  <a:pt x="35867" y="6027"/>
                  <a:pt x="43484" y="2219"/>
                  <a:pt x="51603" y="1"/>
                </a:cubicBezTo>
              </a:path>
            </a:pathLst>
          </a:custGeom>
          <a:noFill/>
          <a:ln w="9525" cap="flat" cmpd="sng">
            <a:solidFill>
              <a:schemeClr val="accent3"/>
            </a:solidFill>
            <a:prstDash val="solid"/>
            <a:miter lim="4185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1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5"/>
          <p:cNvSpPr/>
          <p:nvPr/>
        </p:nvSpPr>
        <p:spPr>
          <a:xfrm rot="3584790">
            <a:off x="6956331" y="-680817"/>
            <a:ext cx="2946740" cy="2460840"/>
          </a:xfrm>
          <a:custGeom>
            <a:avLst/>
            <a:gdLst/>
            <a:ahLst/>
            <a:cxnLst/>
            <a:rect l="l" t="t" r="r" b="b"/>
            <a:pathLst>
              <a:path w="104922" h="86002" extrusionOk="0">
                <a:moveTo>
                  <a:pt x="90057" y="0"/>
                </a:moveTo>
                <a:cubicBezTo>
                  <a:pt x="89197" y="0"/>
                  <a:pt x="88357" y="35"/>
                  <a:pt x="87554" y="97"/>
                </a:cubicBezTo>
                <a:cubicBezTo>
                  <a:pt x="77970" y="808"/>
                  <a:pt x="69516" y="5830"/>
                  <a:pt x="62652" y="12317"/>
                </a:cubicBezTo>
                <a:cubicBezTo>
                  <a:pt x="58551" y="16210"/>
                  <a:pt x="55203" y="20730"/>
                  <a:pt x="51352" y="24915"/>
                </a:cubicBezTo>
                <a:cubicBezTo>
                  <a:pt x="49385" y="27133"/>
                  <a:pt x="47042" y="29058"/>
                  <a:pt x="44489" y="30565"/>
                </a:cubicBezTo>
                <a:cubicBezTo>
                  <a:pt x="41648" y="32143"/>
                  <a:pt x="38882" y="32494"/>
                  <a:pt x="35770" y="32494"/>
                </a:cubicBezTo>
                <a:cubicBezTo>
                  <a:pt x="35580" y="32494"/>
                  <a:pt x="35390" y="32492"/>
                  <a:pt x="35198" y="32490"/>
                </a:cubicBezTo>
                <a:cubicBezTo>
                  <a:pt x="29715" y="32490"/>
                  <a:pt x="25321" y="34080"/>
                  <a:pt x="21345" y="37931"/>
                </a:cubicBezTo>
                <a:cubicBezTo>
                  <a:pt x="18834" y="40316"/>
                  <a:pt x="16825" y="43204"/>
                  <a:pt x="14816" y="46050"/>
                </a:cubicBezTo>
                <a:cubicBezTo>
                  <a:pt x="14398" y="46092"/>
                  <a:pt x="14021" y="46385"/>
                  <a:pt x="13770" y="46719"/>
                </a:cubicBezTo>
                <a:cubicBezTo>
                  <a:pt x="12807" y="48184"/>
                  <a:pt x="11887" y="49649"/>
                  <a:pt x="10966" y="51114"/>
                </a:cubicBezTo>
                <a:lnTo>
                  <a:pt x="10589" y="51532"/>
                </a:lnTo>
                <a:cubicBezTo>
                  <a:pt x="10380" y="51741"/>
                  <a:pt x="10254" y="52034"/>
                  <a:pt x="10212" y="52327"/>
                </a:cubicBezTo>
                <a:cubicBezTo>
                  <a:pt x="8455" y="55090"/>
                  <a:pt x="6739" y="57852"/>
                  <a:pt x="5107" y="60698"/>
                </a:cubicBezTo>
                <a:cubicBezTo>
                  <a:pt x="2721" y="64757"/>
                  <a:pt x="1" y="69194"/>
                  <a:pt x="629" y="74132"/>
                </a:cubicBezTo>
                <a:cubicBezTo>
                  <a:pt x="1565" y="81740"/>
                  <a:pt x="9376" y="86002"/>
                  <a:pt x="16499" y="86002"/>
                </a:cubicBezTo>
                <a:cubicBezTo>
                  <a:pt x="17017" y="86002"/>
                  <a:pt x="17531" y="85979"/>
                  <a:pt x="18039" y="85934"/>
                </a:cubicBezTo>
                <a:cubicBezTo>
                  <a:pt x="28878" y="84930"/>
                  <a:pt x="36872" y="76852"/>
                  <a:pt x="46916" y="73672"/>
                </a:cubicBezTo>
                <a:cubicBezTo>
                  <a:pt x="52106" y="72039"/>
                  <a:pt x="57588" y="72583"/>
                  <a:pt x="62819" y="71202"/>
                </a:cubicBezTo>
                <a:cubicBezTo>
                  <a:pt x="67298" y="70072"/>
                  <a:pt x="71315" y="67561"/>
                  <a:pt x="74873" y="64715"/>
                </a:cubicBezTo>
                <a:cubicBezTo>
                  <a:pt x="82531" y="58605"/>
                  <a:pt x="88307" y="50360"/>
                  <a:pt x="93873" y="42367"/>
                </a:cubicBezTo>
                <a:cubicBezTo>
                  <a:pt x="96886" y="38182"/>
                  <a:pt x="99230" y="33536"/>
                  <a:pt x="100779" y="28640"/>
                </a:cubicBezTo>
                <a:cubicBezTo>
                  <a:pt x="102285" y="23785"/>
                  <a:pt x="103038" y="18721"/>
                  <a:pt x="103708" y="13657"/>
                </a:cubicBezTo>
                <a:cubicBezTo>
                  <a:pt x="104210" y="9681"/>
                  <a:pt x="104922" y="5245"/>
                  <a:pt x="101071" y="2692"/>
                </a:cubicBezTo>
                <a:cubicBezTo>
                  <a:pt x="98034" y="678"/>
                  <a:pt x="93856" y="0"/>
                  <a:pt x="90057" y="0"/>
                </a:cubicBezTo>
                <a:close/>
              </a:path>
            </a:pathLst>
          </a:custGeom>
          <a:solidFill>
            <a:srgbClr val="847B7D">
              <a:alpha val="5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5"/>
          <p:cNvSpPr/>
          <p:nvPr/>
        </p:nvSpPr>
        <p:spPr>
          <a:xfrm rot="4788513">
            <a:off x="-466981" y="3024871"/>
            <a:ext cx="2794270" cy="2639946"/>
          </a:xfrm>
          <a:custGeom>
            <a:avLst/>
            <a:gdLst/>
            <a:ahLst/>
            <a:cxnLst/>
            <a:rect l="l" t="t" r="r" b="b"/>
            <a:pathLst>
              <a:path w="51102" h="42268" extrusionOk="0">
                <a:moveTo>
                  <a:pt x="40229" y="1"/>
                </a:moveTo>
                <a:cubicBezTo>
                  <a:pt x="33182" y="1"/>
                  <a:pt x="26838" y="6532"/>
                  <a:pt x="22600" y="11845"/>
                </a:cubicBezTo>
                <a:cubicBezTo>
                  <a:pt x="20968" y="13938"/>
                  <a:pt x="19210" y="15905"/>
                  <a:pt x="17327" y="17746"/>
                </a:cubicBezTo>
                <a:cubicBezTo>
                  <a:pt x="15235" y="19713"/>
                  <a:pt x="12765" y="21178"/>
                  <a:pt x="10380" y="22768"/>
                </a:cubicBezTo>
                <a:cubicBezTo>
                  <a:pt x="6488" y="25363"/>
                  <a:pt x="2093" y="28586"/>
                  <a:pt x="963" y="33357"/>
                </a:cubicBezTo>
                <a:cubicBezTo>
                  <a:pt x="1" y="37416"/>
                  <a:pt x="2261" y="41643"/>
                  <a:pt x="6530" y="42187"/>
                </a:cubicBezTo>
                <a:cubicBezTo>
                  <a:pt x="6947" y="42242"/>
                  <a:pt x="7362" y="42268"/>
                  <a:pt x="7777" y="42268"/>
                </a:cubicBezTo>
                <a:cubicBezTo>
                  <a:pt x="12101" y="42268"/>
                  <a:pt x="16255" y="39459"/>
                  <a:pt x="19922" y="37626"/>
                </a:cubicBezTo>
                <a:cubicBezTo>
                  <a:pt x="22433" y="36328"/>
                  <a:pt x="24944" y="35407"/>
                  <a:pt x="27790" y="35282"/>
                </a:cubicBezTo>
                <a:cubicBezTo>
                  <a:pt x="30510" y="35156"/>
                  <a:pt x="33272" y="35449"/>
                  <a:pt x="35909" y="34570"/>
                </a:cubicBezTo>
                <a:cubicBezTo>
                  <a:pt x="39969" y="33273"/>
                  <a:pt x="43066" y="30176"/>
                  <a:pt x="45409" y="26744"/>
                </a:cubicBezTo>
                <a:cubicBezTo>
                  <a:pt x="48339" y="22350"/>
                  <a:pt x="51101" y="16658"/>
                  <a:pt x="51101" y="11301"/>
                </a:cubicBezTo>
                <a:cubicBezTo>
                  <a:pt x="51101" y="7869"/>
                  <a:pt x="49594" y="4437"/>
                  <a:pt x="46958" y="2429"/>
                </a:cubicBezTo>
                <a:cubicBezTo>
                  <a:pt x="46832" y="2136"/>
                  <a:pt x="46623" y="1926"/>
                  <a:pt x="46372" y="1759"/>
                </a:cubicBezTo>
                <a:cubicBezTo>
                  <a:pt x="44289" y="528"/>
                  <a:pt x="42231" y="1"/>
                  <a:pt x="40229" y="1"/>
                </a:cubicBezTo>
                <a:close/>
              </a:path>
            </a:pathLst>
          </a:custGeom>
          <a:solidFill>
            <a:srgbClr val="F7BCAF">
              <a:alpha val="575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5"/>
          <p:cNvSpPr/>
          <p:nvPr/>
        </p:nvSpPr>
        <p:spPr>
          <a:xfrm rot="-5399798">
            <a:off x="-866013" y="1463371"/>
            <a:ext cx="4469940" cy="3973070"/>
          </a:xfrm>
          <a:custGeom>
            <a:avLst/>
            <a:gdLst/>
            <a:ahLst/>
            <a:cxnLst/>
            <a:rect l="l" t="t" r="r" b="b"/>
            <a:pathLst>
              <a:path w="104922" h="93926" extrusionOk="0">
                <a:moveTo>
                  <a:pt x="87299" y="1"/>
                </a:moveTo>
                <a:cubicBezTo>
                  <a:pt x="84060" y="1"/>
                  <a:pt x="80758" y="1074"/>
                  <a:pt x="77928" y="3179"/>
                </a:cubicBezTo>
                <a:cubicBezTo>
                  <a:pt x="69808" y="9248"/>
                  <a:pt x="66418" y="22138"/>
                  <a:pt x="56249" y="25235"/>
                </a:cubicBezTo>
                <a:cubicBezTo>
                  <a:pt x="55265" y="25544"/>
                  <a:pt x="54304" y="25646"/>
                  <a:pt x="53350" y="25646"/>
                </a:cubicBezTo>
                <a:cubicBezTo>
                  <a:pt x="51527" y="25646"/>
                  <a:pt x="49727" y="25276"/>
                  <a:pt x="47827" y="25276"/>
                </a:cubicBezTo>
                <a:cubicBezTo>
                  <a:pt x="47761" y="25276"/>
                  <a:pt x="47694" y="25276"/>
                  <a:pt x="47627" y="25277"/>
                </a:cubicBezTo>
                <a:cubicBezTo>
                  <a:pt x="45242" y="25403"/>
                  <a:pt x="42940" y="26240"/>
                  <a:pt x="41057" y="27746"/>
                </a:cubicBezTo>
                <a:cubicBezTo>
                  <a:pt x="36453" y="31094"/>
                  <a:pt x="32812" y="36116"/>
                  <a:pt x="29799" y="40846"/>
                </a:cubicBezTo>
                <a:cubicBezTo>
                  <a:pt x="29715" y="40929"/>
                  <a:pt x="29673" y="41055"/>
                  <a:pt x="29631" y="41139"/>
                </a:cubicBezTo>
                <a:cubicBezTo>
                  <a:pt x="23395" y="46077"/>
                  <a:pt x="17745" y="51727"/>
                  <a:pt x="12807" y="57963"/>
                </a:cubicBezTo>
                <a:cubicBezTo>
                  <a:pt x="7366" y="64910"/>
                  <a:pt x="1" y="74452"/>
                  <a:pt x="4186" y="83743"/>
                </a:cubicBezTo>
                <a:cubicBezTo>
                  <a:pt x="7489" y="91065"/>
                  <a:pt x="15115" y="93925"/>
                  <a:pt x="22622" y="93925"/>
                </a:cubicBezTo>
                <a:cubicBezTo>
                  <a:pt x="24340" y="93925"/>
                  <a:pt x="26053" y="93775"/>
                  <a:pt x="27706" y="93495"/>
                </a:cubicBezTo>
                <a:cubicBezTo>
                  <a:pt x="38420" y="91695"/>
                  <a:pt x="48004" y="85710"/>
                  <a:pt x="56876" y="79768"/>
                </a:cubicBezTo>
                <a:cubicBezTo>
                  <a:pt x="64912" y="74369"/>
                  <a:pt x="72738" y="68300"/>
                  <a:pt x="78765" y="60641"/>
                </a:cubicBezTo>
                <a:cubicBezTo>
                  <a:pt x="81694" y="56875"/>
                  <a:pt x="84121" y="52732"/>
                  <a:pt x="85921" y="48295"/>
                </a:cubicBezTo>
                <a:cubicBezTo>
                  <a:pt x="88181" y="42855"/>
                  <a:pt x="90023" y="37372"/>
                  <a:pt x="93245" y="32392"/>
                </a:cubicBezTo>
                <a:cubicBezTo>
                  <a:pt x="98058" y="24900"/>
                  <a:pt x="104922" y="14940"/>
                  <a:pt x="98853" y="6109"/>
                </a:cubicBezTo>
                <a:cubicBezTo>
                  <a:pt x="96027" y="2002"/>
                  <a:pt x="91722" y="1"/>
                  <a:pt x="87299" y="1"/>
                </a:cubicBezTo>
                <a:close/>
              </a:path>
            </a:pathLst>
          </a:custGeom>
          <a:solidFill>
            <a:srgbClr val="B9F0F6">
              <a:alpha val="540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5"/>
          <p:cNvSpPr/>
          <p:nvPr/>
        </p:nvSpPr>
        <p:spPr>
          <a:xfrm>
            <a:off x="-248606" y="4147850"/>
            <a:ext cx="1279462" cy="675396"/>
          </a:xfrm>
          <a:custGeom>
            <a:avLst/>
            <a:gdLst/>
            <a:ahLst/>
            <a:cxnLst/>
            <a:rect l="l" t="t" r="r" b="b"/>
            <a:pathLst>
              <a:path w="19504" h="10799" fill="none" extrusionOk="0">
                <a:moveTo>
                  <a:pt x="1" y="10798"/>
                </a:moveTo>
                <a:cubicBezTo>
                  <a:pt x="1" y="10798"/>
                  <a:pt x="11217" y="1"/>
                  <a:pt x="11175" y="3098"/>
                </a:cubicBezTo>
                <a:cubicBezTo>
                  <a:pt x="11133" y="8957"/>
                  <a:pt x="14105" y="8078"/>
                  <a:pt x="19504" y="2219"/>
                </a:cubicBezTo>
              </a:path>
            </a:pathLst>
          </a:custGeom>
          <a:noFill/>
          <a:ln w="9525" cap="flat" cmpd="sng">
            <a:solidFill>
              <a:schemeClr val="accent3"/>
            </a:solidFill>
            <a:prstDash val="solid"/>
            <a:miter lim="4185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15"/>
          <p:cNvSpPr txBox="1">
            <a:spLocks noGrp="1"/>
          </p:cNvSpPr>
          <p:nvPr>
            <p:ph type="title"/>
          </p:nvPr>
        </p:nvSpPr>
        <p:spPr>
          <a:xfrm>
            <a:off x="714300" y="430675"/>
            <a:ext cx="77154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5"/>
          <p:cNvSpPr txBox="1">
            <a:spLocks noGrp="1"/>
          </p:cNvSpPr>
          <p:nvPr>
            <p:ph type="title" idx="2"/>
          </p:nvPr>
        </p:nvSpPr>
        <p:spPr>
          <a:xfrm>
            <a:off x="880151" y="2584650"/>
            <a:ext cx="23280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21" name="Google Shape;121;p15"/>
          <p:cNvSpPr txBox="1">
            <a:spLocks noGrp="1"/>
          </p:cNvSpPr>
          <p:nvPr>
            <p:ph type="subTitle" idx="1"/>
          </p:nvPr>
        </p:nvSpPr>
        <p:spPr>
          <a:xfrm>
            <a:off x="880151" y="3072347"/>
            <a:ext cx="2328000" cy="75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5"/>
          <p:cNvSpPr txBox="1">
            <a:spLocks noGrp="1"/>
          </p:cNvSpPr>
          <p:nvPr>
            <p:ph type="title" idx="3"/>
          </p:nvPr>
        </p:nvSpPr>
        <p:spPr>
          <a:xfrm>
            <a:off x="3407991" y="2584650"/>
            <a:ext cx="23280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23" name="Google Shape;123;p15"/>
          <p:cNvSpPr txBox="1">
            <a:spLocks noGrp="1"/>
          </p:cNvSpPr>
          <p:nvPr>
            <p:ph type="subTitle" idx="4"/>
          </p:nvPr>
        </p:nvSpPr>
        <p:spPr>
          <a:xfrm>
            <a:off x="3407987" y="3072347"/>
            <a:ext cx="2328000" cy="75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5"/>
          <p:cNvSpPr txBox="1">
            <a:spLocks noGrp="1"/>
          </p:cNvSpPr>
          <p:nvPr>
            <p:ph type="title" idx="5"/>
          </p:nvPr>
        </p:nvSpPr>
        <p:spPr>
          <a:xfrm>
            <a:off x="5935831" y="2584650"/>
            <a:ext cx="2328000" cy="4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25" name="Google Shape;125;p15"/>
          <p:cNvSpPr txBox="1">
            <a:spLocks noGrp="1"/>
          </p:cNvSpPr>
          <p:nvPr>
            <p:ph type="subTitle" idx="6"/>
          </p:nvPr>
        </p:nvSpPr>
        <p:spPr>
          <a:xfrm>
            <a:off x="5935823" y="3072347"/>
            <a:ext cx="2328000" cy="75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5"/>
          <p:cNvSpPr/>
          <p:nvPr/>
        </p:nvSpPr>
        <p:spPr>
          <a:xfrm>
            <a:off x="7341200" y="3618574"/>
            <a:ext cx="2177002" cy="1971759"/>
          </a:xfrm>
          <a:custGeom>
            <a:avLst/>
            <a:gdLst/>
            <a:ahLst/>
            <a:cxnLst/>
            <a:rect l="l" t="t" r="r" b="b"/>
            <a:pathLst>
              <a:path w="51603" h="47963" fill="none" extrusionOk="0">
                <a:moveTo>
                  <a:pt x="0" y="47963"/>
                </a:moveTo>
                <a:cubicBezTo>
                  <a:pt x="0" y="47963"/>
                  <a:pt x="9333" y="32771"/>
                  <a:pt x="18080" y="32143"/>
                </a:cubicBezTo>
                <a:cubicBezTo>
                  <a:pt x="26827" y="31557"/>
                  <a:pt x="18164" y="19755"/>
                  <a:pt x="29212" y="11175"/>
                </a:cubicBezTo>
                <a:cubicBezTo>
                  <a:pt x="35867" y="6027"/>
                  <a:pt x="43484" y="2219"/>
                  <a:pt x="51603" y="1"/>
                </a:cubicBezTo>
              </a:path>
            </a:pathLst>
          </a:custGeom>
          <a:noFill/>
          <a:ln w="9525" cap="flat" cmpd="sng">
            <a:solidFill>
              <a:schemeClr val="accent3"/>
            </a:solidFill>
            <a:prstDash val="solid"/>
            <a:miter lim="4185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7"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6"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0"/>
          <p:cNvSpPr/>
          <p:nvPr/>
        </p:nvSpPr>
        <p:spPr>
          <a:xfrm rot="-5400000">
            <a:off x="3248800" y="-132152"/>
            <a:ext cx="6807742" cy="5407813"/>
          </a:xfrm>
          <a:custGeom>
            <a:avLst/>
            <a:gdLst/>
            <a:ahLst/>
            <a:cxnLst/>
            <a:rect l="l" t="t" r="r" b="b"/>
            <a:pathLst>
              <a:path w="54951" h="43651" extrusionOk="0">
                <a:moveTo>
                  <a:pt x="41232" y="0"/>
                </a:moveTo>
                <a:cubicBezTo>
                  <a:pt x="38979" y="0"/>
                  <a:pt x="36690" y="517"/>
                  <a:pt x="34527" y="1443"/>
                </a:cubicBezTo>
                <a:cubicBezTo>
                  <a:pt x="32058" y="2573"/>
                  <a:pt x="29756" y="4038"/>
                  <a:pt x="27748" y="5796"/>
                </a:cubicBezTo>
                <a:cubicBezTo>
                  <a:pt x="25069" y="8098"/>
                  <a:pt x="22935" y="10985"/>
                  <a:pt x="20005" y="12952"/>
                </a:cubicBezTo>
                <a:cubicBezTo>
                  <a:pt x="15318" y="16133"/>
                  <a:pt x="9333" y="16803"/>
                  <a:pt x="4939" y="20528"/>
                </a:cubicBezTo>
                <a:cubicBezTo>
                  <a:pt x="1298" y="23583"/>
                  <a:pt x="0" y="28647"/>
                  <a:pt x="1758" y="33041"/>
                </a:cubicBezTo>
                <a:cubicBezTo>
                  <a:pt x="1800" y="34004"/>
                  <a:pt x="2009" y="34924"/>
                  <a:pt x="2260" y="35803"/>
                </a:cubicBezTo>
                <a:cubicBezTo>
                  <a:pt x="3767" y="40574"/>
                  <a:pt x="8078" y="43211"/>
                  <a:pt x="12890" y="43588"/>
                </a:cubicBezTo>
                <a:cubicBezTo>
                  <a:pt x="13416" y="43631"/>
                  <a:pt x="13943" y="43651"/>
                  <a:pt x="14471" y="43651"/>
                </a:cubicBezTo>
                <a:cubicBezTo>
                  <a:pt x="19617" y="43651"/>
                  <a:pt x="24837" y="41715"/>
                  <a:pt x="29505" y="39779"/>
                </a:cubicBezTo>
                <a:cubicBezTo>
                  <a:pt x="34569" y="37687"/>
                  <a:pt x="39591" y="35008"/>
                  <a:pt x="43191" y="30781"/>
                </a:cubicBezTo>
                <a:cubicBezTo>
                  <a:pt x="44865" y="28730"/>
                  <a:pt x="46246" y="26470"/>
                  <a:pt x="47334" y="24085"/>
                </a:cubicBezTo>
                <a:cubicBezTo>
                  <a:pt x="48799" y="21155"/>
                  <a:pt x="51017" y="18686"/>
                  <a:pt x="52524" y="15757"/>
                </a:cubicBezTo>
                <a:cubicBezTo>
                  <a:pt x="54951" y="11153"/>
                  <a:pt x="53486" y="6089"/>
                  <a:pt x="49510" y="2866"/>
                </a:cubicBezTo>
                <a:cubicBezTo>
                  <a:pt x="47048" y="877"/>
                  <a:pt x="44169" y="0"/>
                  <a:pt x="41232" y="0"/>
                </a:cubicBezTo>
                <a:close/>
              </a:path>
            </a:pathLst>
          </a:custGeom>
          <a:solidFill>
            <a:srgbClr val="FFCAA8">
              <a:alpha val="63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30"/>
          <p:cNvSpPr/>
          <p:nvPr/>
        </p:nvSpPr>
        <p:spPr>
          <a:xfrm rot="4954971">
            <a:off x="4031396" y="2247772"/>
            <a:ext cx="4512762" cy="3732537"/>
          </a:xfrm>
          <a:custGeom>
            <a:avLst/>
            <a:gdLst/>
            <a:ahLst/>
            <a:cxnLst/>
            <a:rect l="l" t="t" r="r" b="b"/>
            <a:pathLst>
              <a:path w="51102" h="42268" extrusionOk="0">
                <a:moveTo>
                  <a:pt x="40229" y="1"/>
                </a:moveTo>
                <a:cubicBezTo>
                  <a:pt x="33182" y="1"/>
                  <a:pt x="26838" y="6532"/>
                  <a:pt x="22600" y="11845"/>
                </a:cubicBezTo>
                <a:cubicBezTo>
                  <a:pt x="20968" y="13938"/>
                  <a:pt x="19210" y="15905"/>
                  <a:pt x="17327" y="17746"/>
                </a:cubicBezTo>
                <a:cubicBezTo>
                  <a:pt x="15235" y="19713"/>
                  <a:pt x="12765" y="21178"/>
                  <a:pt x="10380" y="22768"/>
                </a:cubicBezTo>
                <a:cubicBezTo>
                  <a:pt x="6488" y="25363"/>
                  <a:pt x="2093" y="28586"/>
                  <a:pt x="963" y="33357"/>
                </a:cubicBezTo>
                <a:cubicBezTo>
                  <a:pt x="1" y="37416"/>
                  <a:pt x="2261" y="41643"/>
                  <a:pt x="6530" y="42187"/>
                </a:cubicBezTo>
                <a:cubicBezTo>
                  <a:pt x="6947" y="42242"/>
                  <a:pt x="7362" y="42268"/>
                  <a:pt x="7777" y="42268"/>
                </a:cubicBezTo>
                <a:cubicBezTo>
                  <a:pt x="12101" y="42268"/>
                  <a:pt x="16255" y="39459"/>
                  <a:pt x="19922" y="37626"/>
                </a:cubicBezTo>
                <a:cubicBezTo>
                  <a:pt x="22433" y="36328"/>
                  <a:pt x="24944" y="35407"/>
                  <a:pt x="27790" y="35282"/>
                </a:cubicBezTo>
                <a:cubicBezTo>
                  <a:pt x="30510" y="35156"/>
                  <a:pt x="33272" y="35449"/>
                  <a:pt x="35909" y="34570"/>
                </a:cubicBezTo>
                <a:cubicBezTo>
                  <a:pt x="39969" y="33273"/>
                  <a:pt x="43066" y="30176"/>
                  <a:pt x="45409" y="26744"/>
                </a:cubicBezTo>
                <a:cubicBezTo>
                  <a:pt x="48339" y="22350"/>
                  <a:pt x="51101" y="16658"/>
                  <a:pt x="51101" y="11301"/>
                </a:cubicBezTo>
                <a:cubicBezTo>
                  <a:pt x="51101" y="7869"/>
                  <a:pt x="49594" y="4437"/>
                  <a:pt x="46958" y="2429"/>
                </a:cubicBezTo>
                <a:cubicBezTo>
                  <a:pt x="46832" y="2136"/>
                  <a:pt x="46623" y="1926"/>
                  <a:pt x="46372" y="1759"/>
                </a:cubicBezTo>
                <a:cubicBezTo>
                  <a:pt x="44289" y="528"/>
                  <a:pt x="42231" y="1"/>
                  <a:pt x="40229" y="1"/>
                </a:cubicBezTo>
                <a:close/>
              </a:path>
            </a:pathLst>
          </a:custGeom>
          <a:solidFill>
            <a:srgbClr val="F7BCAF">
              <a:alpha val="575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30"/>
          <p:cNvSpPr/>
          <p:nvPr/>
        </p:nvSpPr>
        <p:spPr>
          <a:xfrm rot="-5400000">
            <a:off x="-292863" y="3119028"/>
            <a:ext cx="2321264" cy="1990031"/>
          </a:xfrm>
          <a:custGeom>
            <a:avLst/>
            <a:gdLst/>
            <a:ahLst/>
            <a:cxnLst/>
            <a:rect l="l" t="t" r="r" b="b"/>
            <a:pathLst>
              <a:path w="74789" h="64117" fill="none" extrusionOk="0">
                <a:moveTo>
                  <a:pt x="1" y="64117"/>
                </a:moveTo>
                <a:cubicBezTo>
                  <a:pt x="1" y="64117"/>
                  <a:pt x="16867" y="61815"/>
                  <a:pt x="29632" y="51059"/>
                </a:cubicBezTo>
                <a:cubicBezTo>
                  <a:pt x="42396" y="40303"/>
                  <a:pt x="46456" y="16490"/>
                  <a:pt x="55789" y="19377"/>
                </a:cubicBezTo>
                <a:cubicBezTo>
                  <a:pt x="65080" y="22265"/>
                  <a:pt x="67465" y="18331"/>
                  <a:pt x="74789" y="0"/>
                </a:cubicBezTo>
              </a:path>
            </a:pathLst>
          </a:custGeom>
          <a:noFill/>
          <a:ln w="9525" cap="flat" cmpd="sng">
            <a:solidFill>
              <a:schemeClr val="accent3"/>
            </a:solidFill>
            <a:prstDash val="solid"/>
            <a:miter lim="4185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30"/>
          <p:cNvSpPr/>
          <p:nvPr/>
        </p:nvSpPr>
        <p:spPr>
          <a:xfrm>
            <a:off x="8569369" y="172875"/>
            <a:ext cx="787204" cy="753435"/>
          </a:xfrm>
          <a:custGeom>
            <a:avLst/>
            <a:gdLst/>
            <a:ahLst/>
            <a:cxnLst/>
            <a:rect l="l" t="t" r="r" b="b"/>
            <a:pathLst>
              <a:path w="25363" h="24275" fill="none" extrusionOk="0">
                <a:moveTo>
                  <a:pt x="25362" y="20968"/>
                </a:moveTo>
                <a:cubicBezTo>
                  <a:pt x="25362" y="20968"/>
                  <a:pt x="25320" y="18122"/>
                  <a:pt x="20466" y="20214"/>
                </a:cubicBezTo>
                <a:cubicBezTo>
                  <a:pt x="14648" y="22684"/>
                  <a:pt x="7659" y="24274"/>
                  <a:pt x="11091" y="17076"/>
                </a:cubicBezTo>
                <a:cubicBezTo>
                  <a:pt x="14565" y="9877"/>
                  <a:pt x="19963" y="0"/>
                  <a:pt x="0" y="11175"/>
                </a:cubicBezTo>
              </a:path>
            </a:pathLst>
          </a:custGeom>
          <a:noFill/>
          <a:ln w="9525" cap="flat" cmpd="sng">
            <a:solidFill>
              <a:schemeClr val="accent3"/>
            </a:solidFill>
            <a:prstDash val="solid"/>
            <a:miter lim="4185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6_1"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1"/>
          <p:cNvSpPr/>
          <p:nvPr/>
        </p:nvSpPr>
        <p:spPr>
          <a:xfrm rot="-928921">
            <a:off x="2122187" y="-624817"/>
            <a:ext cx="4357078" cy="3900449"/>
          </a:xfrm>
          <a:custGeom>
            <a:avLst/>
            <a:gdLst/>
            <a:ahLst/>
            <a:cxnLst/>
            <a:rect l="l" t="t" r="r" b="b"/>
            <a:pathLst>
              <a:path w="104922" h="93926" extrusionOk="0">
                <a:moveTo>
                  <a:pt x="87299" y="1"/>
                </a:moveTo>
                <a:cubicBezTo>
                  <a:pt x="84060" y="1"/>
                  <a:pt x="80758" y="1074"/>
                  <a:pt x="77928" y="3179"/>
                </a:cubicBezTo>
                <a:cubicBezTo>
                  <a:pt x="69808" y="9248"/>
                  <a:pt x="66418" y="22138"/>
                  <a:pt x="56249" y="25235"/>
                </a:cubicBezTo>
                <a:cubicBezTo>
                  <a:pt x="55265" y="25544"/>
                  <a:pt x="54304" y="25646"/>
                  <a:pt x="53350" y="25646"/>
                </a:cubicBezTo>
                <a:cubicBezTo>
                  <a:pt x="51527" y="25646"/>
                  <a:pt x="49727" y="25276"/>
                  <a:pt x="47827" y="25276"/>
                </a:cubicBezTo>
                <a:cubicBezTo>
                  <a:pt x="47761" y="25276"/>
                  <a:pt x="47694" y="25276"/>
                  <a:pt x="47627" y="25277"/>
                </a:cubicBezTo>
                <a:cubicBezTo>
                  <a:pt x="45242" y="25403"/>
                  <a:pt x="42940" y="26240"/>
                  <a:pt x="41057" y="27746"/>
                </a:cubicBezTo>
                <a:cubicBezTo>
                  <a:pt x="36453" y="31094"/>
                  <a:pt x="32812" y="36116"/>
                  <a:pt x="29799" y="40846"/>
                </a:cubicBezTo>
                <a:cubicBezTo>
                  <a:pt x="29715" y="40929"/>
                  <a:pt x="29673" y="41055"/>
                  <a:pt x="29631" y="41139"/>
                </a:cubicBezTo>
                <a:cubicBezTo>
                  <a:pt x="23395" y="46077"/>
                  <a:pt x="17745" y="51727"/>
                  <a:pt x="12807" y="57963"/>
                </a:cubicBezTo>
                <a:cubicBezTo>
                  <a:pt x="7366" y="64910"/>
                  <a:pt x="1" y="74452"/>
                  <a:pt x="4186" y="83743"/>
                </a:cubicBezTo>
                <a:cubicBezTo>
                  <a:pt x="7489" y="91065"/>
                  <a:pt x="15115" y="93925"/>
                  <a:pt x="22622" y="93925"/>
                </a:cubicBezTo>
                <a:cubicBezTo>
                  <a:pt x="24340" y="93925"/>
                  <a:pt x="26053" y="93775"/>
                  <a:pt x="27706" y="93495"/>
                </a:cubicBezTo>
                <a:cubicBezTo>
                  <a:pt x="38420" y="91695"/>
                  <a:pt x="48004" y="85710"/>
                  <a:pt x="56876" y="79768"/>
                </a:cubicBezTo>
                <a:cubicBezTo>
                  <a:pt x="64912" y="74369"/>
                  <a:pt x="72738" y="68300"/>
                  <a:pt x="78765" y="60641"/>
                </a:cubicBezTo>
                <a:cubicBezTo>
                  <a:pt x="81694" y="56875"/>
                  <a:pt x="84121" y="52732"/>
                  <a:pt x="85921" y="48295"/>
                </a:cubicBezTo>
                <a:cubicBezTo>
                  <a:pt x="88181" y="42855"/>
                  <a:pt x="90023" y="37372"/>
                  <a:pt x="93245" y="32392"/>
                </a:cubicBezTo>
                <a:cubicBezTo>
                  <a:pt x="98058" y="24900"/>
                  <a:pt x="104922" y="14940"/>
                  <a:pt x="98853" y="6109"/>
                </a:cubicBezTo>
                <a:cubicBezTo>
                  <a:pt x="96027" y="2002"/>
                  <a:pt x="91722" y="1"/>
                  <a:pt x="87299" y="1"/>
                </a:cubicBezTo>
                <a:close/>
              </a:path>
            </a:pathLst>
          </a:custGeom>
          <a:solidFill>
            <a:srgbClr val="F7BCAF">
              <a:alpha val="575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31"/>
          <p:cNvSpPr/>
          <p:nvPr/>
        </p:nvSpPr>
        <p:spPr>
          <a:xfrm rot="9772828">
            <a:off x="7239597" y="3280594"/>
            <a:ext cx="3201185" cy="2647695"/>
          </a:xfrm>
          <a:custGeom>
            <a:avLst/>
            <a:gdLst/>
            <a:ahLst/>
            <a:cxnLst/>
            <a:rect l="l" t="t" r="r" b="b"/>
            <a:pathLst>
              <a:path w="51102" h="42268" extrusionOk="0">
                <a:moveTo>
                  <a:pt x="40229" y="1"/>
                </a:moveTo>
                <a:cubicBezTo>
                  <a:pt x="33182" y="1"/>
                  <a:pt x="26838" y="6532"/>
                  <a:pt x="22600" y="11845"/>
                </a:cubicBezTo>
                <a:cubicBezTo>
                  <a:pt x="20968" y="13938"/>
                  <a:pt x="19210" y="15905"/>
                  <a:pt x="17327" y="17746"/>
                </a:cubicBezTo>
                <a:cubicBezTo>
                  <a:pt x="15235" y="19713"/>
                  <a:pt x="12765" y="21178"/>
                  <a:pt x="10380" y="22768"/>
                </a:cubicBezTo>
                <a:cubicBezTo>
                  <a:pt x="6488" y="25363"/>
                  <a:pt x="2093" y="28586"/>
                  <a:pt x="963" y="33357"/>
                </a:cubicBezTo>
                <a:cubicBezTo>
                  <a:pt x="1" y="37416"/>
                  <a:pt x="2261" y="41643"/>
                  <a:pt x="6530" y="42187"/>
                </a:cubicBezTo>
                <a:cubicBezTo>
                  <a:pt x="6947" y="42242"/>
                  <a:pt x="7362" y="42268"/>
                  <a:pt x="7777" y="42268"/>
                </a:cubicBezTo>
                <a:cubicBezTo>
                  <a:pt x="12101" y="42268"/>
                  <a:pt x="16255" y="39459"/>
                  <a:pt x="19922" y="37626"/>
                </a:cubicBezTo>
                <a:cubicBezTo>
                  <a:pt x="22433" y="36328"/>
                  <a:pt x="24944" y="35407"/>
                  <a:pt x="27790" y="35282"/>
                </a:cubicBezTo>
                <a:cubicBezTo>
                  <a:pt x="30510" y="35156"/>
                  <a:pt x="33272" y="35449"/>
                  <a:pt x="35909" y="34570"/>
                </a:cubicBezTo>
                <a:cubicBezTo>
                  <a:pt x="39969" y="33273"/>
                  <a:pt x="43066" y="30176"/>
                  <a:pt x="45409" y="26744"/>
                </a:cubicBezTo>
                <a:cubicBezTo>
                  <a:pt x="48339" y="22350"/>
                  <a:pt x="51101" y="16658"/>
                  <a:pt x="51101" y="11301"/>
                </a:cubicBezTo>
                <a:cubicBezTo>
                  <a:pt x="51101" y="7869"/>
                  <a:pt x="49594" y="4437"/>
                  <a:pt x="46958" y="2429"/>
                </a:cubicBezTo>
                <a:cubicBezTo>
                  <a:pt x="46832" y="2136"/>
                  <a:pt x="46623" y="1926"/>
                  <a:pt x="46372" y="1759"/>
                </a:cubicBezTo>
                <a:cubicBezTo>
                  <a:pt x="44289" y="528"/>
                  <a:pt x="42231" y="1"/>
                  <a:pt x="40229" y="1"/>
                </a:cubicBezTo>
                <a:close/>
              </a:path>
            </a:pathLst>
          </a:custGeom>
          <a:solidFill>
            <a:srgbClr val="847B7D">
              <a:alpha val="50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31"/>
          <p:cNvSpPr/>
          <p:nvPr/>
        </p:nvSpPr>
        <p:spPr>
          <a:xfrm rot="-891676">
            <a:off x="-1488054" y="-779896"/>
            <a:ext cx="6807831" cy="5407884"/>
          </a:xfrm>
          <a:custGeom>
            <a:avLst/>
            <a:gdLst/>
            <a:ahLst/>
            <a:cxnLst/>
            <a:rect l="l" t="t" r="r" b="b"/>
            <a:pathLst>
              <a:path w="54951" h="43651" extrusionOk="0">
                <a:moveTo>
                  <a:pt x="41232" y="0"/>
                </a:moveTo>
                <a:cubicBezTo>
                  <a:pt x="38979" y="0"/>
                  <a:pt x="36690" y="517"/>
                  <a:pt x="34527" y="1443"/>
                </a:cubicBezTo>
                <a:cubicBezTo>
                  <a:pt x="32058" y="2573"/>
                  <a:pt x="29756" y="4038"/>
                  <a:pt x="27748" y="5796"/>
                </a:cubicBezTo>
                <a:cubicBezTo>
                  <a:pt x="25069" y="8098"/>
                  <a:pt x="22935" y="10985"/>
                  <a:pt x="20005" y="12952"/>
                </a:cubicBezTo>
                <a:cubicBezTo>
                  <a:pt x="15318" y="16133"/>
                  <a:pt x="9333" y="16803"/>
                  <a:pt x="4939" y="20528"/>
                </a:cubicBezTo>
                <a:cubicBezTo>
                  <a:pt x="1298" y="23583"/>
                  <a:pt x="0" y="28647"/>
                  <a:pt x="1758" y="33041"/>
                </a:cubicBezTo>
                <a:cubicBezTo>
                  <a:pt x="1800" y="34004"/>
                  <a:pt x="2009" y="34924"/>
                  <a:pt x="2260" y="35803"/>
                </a:cubicBezTo>
                <a:cubicBezTo>
                  <a:pt x="3767" y="40574"/>
                  <a:pt x="8078" y="43211"/>
                  <a:pt x="12890" y="43588"/>
                </a:cubicBezTo>
                <a:cubicBezTo>
                  <a:pt x="13416" y="43631"/>
                  <a:pt x="13943" y="43651"/>
                  <a:pt x="14471" y="43651"/>
                </a:cubicBezTo>
                <a:cubicBezTo>
                  <a:pt x="19617" y="43651"/>
                  <a:pt x="24837" y="41715"/>
                  <a:pt x="29505" y="39779"/>
                </a:cubicBezTo>
                <a:cubicBezTo>
                  <a:pt x="34569" y="37687"/>
                  <a:pt x="39591" y="35008"/>
                  <a:pt x="43191" y="30781"/>
                </a:cubicBezTo>
                <a:cubicBezTo>
                  <a:pt x="44865" y="28730"/>
                  <a:pt x="46246" y="26470"/>
                  <a:pt x="47334" y="24085"/>
                </a:cubicBezTo>
                <a:cubicBezTo>
                  <a:pt x="48799" y="21155"/>
                  <a:pt x="51017" y="18686"/>
                  <a:pt x="52524" y="15757"/>
                </a:cubicBezTo>
                <a:cubicBezTo>
                  <a:pt x="54951" y="11153"/>
                  <a:pt x="53486" y="6089"/>
                  <a:pt x="49510" y="2866"/>
                </a:cubicBezTo>
                <a:cubicBezTo>
                  <a:pt x="47048" y="877"/>
                  <a:pt x="44169" y="0"/>
                  <a:pt x="41232" y="0"/>
                </a:cubicBezTo>
                <a:close/>
              </a:path>
            </a:pathLst>
          </a:custGeom>
          <a:solidFill>
            <a:srgbClr val="B9F0F6">
              <a:alpha val="540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31"/>
          <p:cNvSpPr/>
          <p:nvPr/>
        </p:nvSpPr>
        <p:spPr>
          <a:xfrm rot="9726913">
            <a:off x="-492559" y="73675"/>
            <a:ext cx="2413700" cy="1384849"/>
          </a:xfrm>
          <a:custGeom>
            <a:avLst/>
            <a:gdLst/>
            <a:ahLst/>
            <a:cxnLst/>
            <a:rect l="l" t="t" r="r" b="b"/>
            <a:pathLst>
              <a:path w="77761" h="44615" fill="none" extrusionOk="0">
                <a:moveTo>
                  <a:pt x="0" y="41140"/>
                </a:moveTo>
                <a:cubicBezTo>
                  <a:pt x="0" y="41140"/>
                  <a:pt x="5650" y="28292"/>
                  <a:pt x="14481" y="31598"/>
                </a:cubicBezTo>
                <a:cubicBezTo>
                  <a:pt x="23353" y="34904"/>
                  <a:pt x="33523" y="44614"/>
                  <a:pt x="48213" y="24567"/>
                </a:cubicBezTo>
                <a:cubicBezTo>
                  <a:pt x="62945" y="4562"/>
                  <a:pt x="72361" y="335"/>
                  <a:pt x="77760" y="0"/>
                </a:cubicBezTo>
              </a:path>
            </a:pathLst>
          </a:custGeom>
          <a:noFill/>
          <a:ln w="9525" cap="flat" cmpd="sng">
            <a:solidFill>
              <a:schemeClr val="accent3"/>
            </a:solidFill>
            <a:prstDash val="solid"/>
            <a:miter lim="4185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31"/>
          <p:cNvSpPr/>
          <p:nvPr/>
        </p:nvSpPr>
        <p:spPr>
          <a:xfrm rot="10263989">
            <a:off x="7061232" y="3116875"/>
            <a:ext cx="2321378" cy="1990129"/>
          </a:xfrm>
          <a:custGeom>
            <a:avLst/>
            <a:gdLst/>
            <a:ahLst/>
            <a:cxnLst/>
            <a:rect l="l" t="t" r="r" b="b"/>
            <a:pathLst>
              <a:path w="74789" h="64117" fill="none" extrusionOk="0">
                <a:moveTo>
                  <a:pt x="1" y="64117"/>
                </a:moveTo>
                <a:cubicBezTo>
                  <a:pt x="1" y="64117"/>
                  <a:pt x="16867" y="61815"/>
                  <a:pt x="29632" y="51059"/>
                </a:cubicBezTo>
                <a:cubicBezTo>
                  <a:pt x="42396" y="40303"/>
                  <a:pt x="46456" y="16490"/>
                  <a:pt x="55789" y="19377"/>
                </a:cubicBezTo>
                <a:cubicBezTo>
                  <a:pt x="65080" y="22265"/>
                  <a:pt x="67465" y="18331"/>
                  <a:pt x="74789" y="0"/>
                </a:cubicBezTo>
              </a:path>
            </a:pathLst>
          </a:custGeom>
          <a:noFill/>
          <a:ln w="9525" cap="flat" cmpd="sng">
            <a:solidFill>
              <a:schemeClr val="accent3"/>
            </a:solidFill>
            <a:prstDash val="solid"/>
            <a:miter lim="4185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4300" y="549600"/>
            <a:ext cx="7715400" cy="4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Palanquin Dark"/>
              <a:buNone/>
              <a:defRPr sz="3000">
                <a:solidFill>
                  <a:schemeClr val="accent3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4300" y="1152475"/>
            <a:ext cx="77154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bin"/>
              <a:buChar char="●"/>
              <a:defRPr sz="1800">
                <a:solidFill>
                  <a:schemeClr val="accent3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bin"/>
              <a:buChar char="○"/>
              <a:defRPr>
                <a:solidFill>
                  <a:schemeClr val="accent3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bin"/>
              <a:buChar char="■"/>
              <a:defRPr>
                <a:solidFill>
                  <a:schemeClr val="accent3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bin"/>
              <a:buChar char="●"/>
              <a:defRPr>
                <a:solidFill>
                  <a:schemeClr val="accent3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bin"/>
              <a:buChar char="○"/>
              <a:defRPr>
                <a:solidFill>
                  <a:schemeClr val="accent3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bin"/>
              <a:buChar char="■"/>
              <a:defRPr>
                <a:solidFill>
                  <a:schemeClr val="accent3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bin"/>
              <a:buChar char="●"/>
              <a:defRPr>
                <a:solidFill>
                  <a:schemeClr val="accent3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bin"/>
              <a:buChar char="○"/>
              <a:defRPr>
                <a:solidFill>
                  <a:schemeClr val="accent3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bin"/>
              <a:buChar char="■"/>
              <a:defRPr>
                <a:solidFill>
                  <a:schemeClr val="accent3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5" r:id="rId2"/>
    <p:sldLayoutId id="2147483658" r:id="rId3"/>
    <p:sldLayoutId id="2147483659" r:id="rId4"/>
    <p:sldLayoutId id="2147483660" r:id="rId5"/>
    <p:sldLayoutId id="2147483661" r:id="rId6"/>
    <p:sldLayoutId id="2147483675" r:id="rId7"/>
    <p:sldLayoutId id="2147483676" r:id="rId8"/>
    <p:sldLayoutId id="214748367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4"/>
          <p:cNvSpPr/>
          <p:nvPr/>
        </p:nvSpPr>
        <p:spPr>
          <a:xfrm rot="-10523714" flipH="1">
            <a:off x="1400566" y="927378"/>
            <a:ext cx="6335608" cy="3288745"/>
          </a:xfrm>
          <a:custGeom>
            <a:avLst/>
            <a:gdLst/>
            <a:ahLst/>
            <a:cxnLst/>
            <a:rect l="l" t="t" r="r" b="b"/>
            <a:pathLst>
              <a:path w="82071" h="72795" extrusionOk="0">
                <a:moveTo>
                  <a:pt x="34596" y="1"/>
                </a:moveTo>
                <a:cubicBezTo>
                  <a:pt x="10896" y="1"/>
                  <a:pt x="1" y="14348"/>
                  <a:pt x="1" y="34124"/>
                </a:cubicBezTo>
                <a:cubicBezTo>
                  <a:pt x="1" y="55217"/>
                  <a:pt x="17829" y="72795"/>
                  <a:pt x="38880" y="72795"/>
                </a:cubicBezTo>
                <a:cubicBezTo>
                  <a:pt x="59973" y="72795"/>
                  <a:pt x="82071" y="71790"/>
                  <a:pt x="82071" y="50697"/>
                </a:cubicBezTo>
                <a:cubicBezTo>
                  <a:pt x="82071" y="29646"/>
                  <a:pt x="71022" y="2526"/>
                  <a:pt x="39341" y="182"/>
                </a:cubicBezTo>
                <a:cubicBezTo>
                  <a:pt x="37706" y="61"/>
                  <a:pt x="36124" y="1"/>
                  <a:pt x="3459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34"/>
          <p:cNvSpPr txBox="1">
            <a:spLocks noGrp="1"/>
          </p:cNvSpPr>
          <p:nvPr>
            <p:ph type="ctrTitle"/>
          </p:nvPr>
        </p:nvSpPr>
        <p:spPr>
          <a:xfrm>
            <a:off x="1581357" y="1668390"/>
            <a:ext cx="6124000" cy="217025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身心障礙者想投保</a:t>
            </a:r>
            <a:br>
              <a:rPr lang="en-US" altLang="zh-TW" sz="40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業務員將如何幫助您呢？</a:t>
            </a:r>
            <a:br>
              <a:rPr lang="en-US" altLang="zh-TW" sz="40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sz="4000" b="1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9" name="Google Shape;299;p34"/>
          <p:cNvSpPr/>
          <p:nvPr/>
        </p:nvSpPr>
        <p:spPr>
          <a:xfrm>
            <a:off x="5303875" y="497980"/>
            <a:ext cx="1249169" cy="779146"/>
          </a:xfrm>
          <a:custGeom>
            <a:avLst/>
            <a:gdLst/>
            <a:ahLst/>
            <a:cxnLst/>
            <a:rect l="l" t="t" r="r" b="b"/>
            <a:pathLst>
              <a:path w="34486" h="21510" extrusionOk="0">
                <a:moveTo>
                  <a:pt x="22207" y="1"/>
                </a:moveTo>
                <a:cubicBezTo>
                  <a:pt x="21729" y="1"/>
                  <a:pt x="21245" y="36"/>
                  <a:pt x="20758" y="110"/>
                </a:cubicBezTo>
                <a:cubicBezTo>
                  <a:pt x="19252" y="361"/>
                  <a:pt x="17745" y="738"/>
                  <a:pt x="16280" y="1240"/>
                </a:cubicBezTo>
                <a:cubicBezTo>
                  <a:pt x="10881" y="1491"/>
                  <a:pt x="4018" y="2872"/>
                  <a:pt x="2176" y="7895"/>
                </a:cubicBezTo>
                <a:cubicBezTo>
                  <a:pt x="0" y="13838"/>
                  <a:pt x="4897" y="18943"/>
                  <a:pt x="10212" y="20617"/>
                </a:cubicBezTo>
                <a:cubicBezTo>
                  <a:pt x="12124" y="21221"/>
                  <a:pt x="14131" y="21509"/>
                  <a:pt x="16146" y="21509"/>
                </a:cubicBezTo>
                <a:cubicBezTo>
                  <a:pt x="20700" y="21509"/>
                  <a:pt x="25292" y="20035"/>
                  <a:pt x="28919" y="17395"/>
                </a:cubicBezTo>
                <a:cubicBezTo>
                  <a:pt x="31305" y="15679"/>
                  <a:pt x="33732" y="13293"/>
                  <a:pt x="34151" y="10238"/>
                </a:cubicBezTo>
                <a:cubicBezTo>
                  <a:pt x="34485" y="7267"/>
                  <a:pt x="32644" y="4923"/>
                  <a:pt x="30426" y="3207"/>
                </a:cubicBezTo>
                <a:cubicBezTo>
                  <a:pt x="28042" y="1401"/>
                  <a:pt x="25222" y="1"/>
                  <a:pt x="22207" y="1"/>
                </a:cubicBezTo>
                <a:close/>
              </a:path>
            </a:pathLst>
          </a:custGeom>
          <a:solidFill>
            <a:srgbClr val="FFCAA8">
              <a:alpha val="638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34"/>
          <p:cNvSpPr/>
          <p:nvPr/>
        </p:nvSpPr>
        <p:spPr>
          <a:xfrm rot="2468524">
            <a:off x="1008058" y="2932724"/>
            <a:ext cx="1028556" cy="779115"/>
          </a:xfrm>
          <a:custGeom>
            <a:avLst/>
            <a:gdLst/>
            <a:ahLst/>
            <a:cxnLst/>
            <a:rect l="l" t="t" r="r" b="b"/>
            <a:pathLst>
              <a:path w="33148" h="31997" extrusionOk="0">
                <a:moveTo>
                  <a:pt x="21103" y="1"/>
                </a:moveTo>
                <a:cubicBezTo>
                  <a:pt x="16934" y="1"/>
                  <a:pt x="13364" y="2166"/>
                  <a:pt x="10589" y="5187"/>
                </a:cubicBezTo>
                <a:cubicBezTo>
                  <a:pt x="5525" y="9372"/>
                  <a:pt x="1" y="16780"/>
                  <a:pt x="1675" y="23601"/>
                </a:cubicBezTo>
                <a:cubicBezTo>
                  <a:pt x="2921" y="28856"/>
                  <a:pt x="7583" y="31996"/>
                  <a:pt x="12607" y="31996"/>
                </a:cubicBezTo>
                <a:cubicBezTo>
                  <a:pt x="13825" y="31996"/>
                  <a:pt x="15064" y="31812"/>
                  <a:pt x="16281" y="31428"/>
                </a:cubicBezTo>
                <a:cubicBezTo>
                  <a:pt x="23145" y="29335"/>
                  <a:pt x="29087" y="21593"/>
                  <a:pt x="31180" y="14896"/>
                </a:cubicBezTo>
                <a:cubicBezTo>
                  <a:pt x="33147" y="8577"/>
                  <a:pt x="30469" y="1629"/>
                  <a:pt x="23563" y="248"/>
                </a:cubicBezTo>
                <a:cubicBezTo>
                  <a:pt x="22722" y="80"/>
                  <a:pt x="21901" y="1"/>
                  <a:pt x="21103" y="1"/>
                </a:cubicBezTo>
                <a:close/>
              </a:path>
            </a:pathLst>
          </a:custGeom>
          <a:solidFill>
            <a:srgbClr val="B9F0F6">
              <a:alpha val="540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34"/>
          <p:cNvSpPr/>
          <p:nvPr/>
        </p:nvSpPr>
        <p:spPr>
          <a:xfrm>
            <a:off x="5545725" y="262755"/>
            <a:ext cx="1249169" cy="779146"/>
          </a:xfrm>
          <a:custGeom>
            <a:avLst/>
            <a:gdLst/>
            <a:ahLst/>
            <a:cxnLst/>
            <a:rect l="l" t="t" r="r" b="b"/>
            <a:pathLst>
              <a:path w="34486" h="21510" extrusionOk="0">
                <a:moveTo>
                  <a:pt x="22207" y="1"/>
                </a:moveTo>
                <a:cubicBezTo>
                  <a:pt x="21729" y="1"/>
                  <a:pt x="21245" y="36"/>
                  <a:pt x="20758" y="110"/>
                </a:cubicBezTo>
                <a:cubicBezTo>
                  <a:pt x="19252" y="361"/>
                  <a:pt x="17745" y="738"/>
                  <a:pt x="16280" y="1240"/>
                </a:cubicBezTo>
                <a:cubicBezTo>
                  <a:pt x="10881" y="1491"/>
                  <a:pt x="4018" y="2872"/>
                  <a:pt x="2176" y="7895"/>
                </a:cubicBezTo>
                <a:cubicBezTo>
                  <a:pt x="0" y="13838"/>
                  <a:pt x="4897" y="18943"/>
                  <a:pt x="10212" y="20617"/>
                </a:cubicBezTo>
                <a:cubicBezTo>
                  <a:pt x="12124" y="21221"/>
                  <a:pt x="14131" y="21509"/>
                  <a:pt x="16146" y="21509"/>
                </a:cubicBezTo>
                <a:cubicBezTo>
                  <a:pt x="20700" y="21509"/>
                  <a:pt x="25292" y="20035"/>
                  <a:pt x="28919" y="17395"/>
                </a:cubicBezTo>
                <a:cubicBezTo>
                  <a:pt x="31305" y="15679"/>
                  <a:pt x="33732" y="13293"/>
                  <a:pt x="34151" y="10238"/>
                </a:cubicBezTo>
                <a:cubicBezTo>
                  <a:pt x="34485" y="7267"/>
                  <a:pt x="32644" y="4923"/>
                  <a:pt x="30426" y="3207"/>
                </a:cubicBezTo>
                <a:cubicBezTo>
                  <a:pt x="28042" y="1401"/>
                  <a:pt x="25222" y="1"/>
                  <a:pt x="22207" y="1"/>
                </a:cubicBezTo>
                <a:close/>
              </a:path>
            </a:pathLst>
          </a:cu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投影片編號版面配置區 4">
            <a:extLst>
              <a:ext uri="{FF2B5EF4-FFF2-40B4-BE49-F238E27FC236}">
                <a16:creationId xmlns:a16="http://schemas.microsoft.com/office/drawing/2014/main" id="{AED620D6-DBFB-4CBB-A4E4-CE4E8D5C984D}"/>
              </a:ext>
            </a:extLst>
          </p:cNvPr>
          <p:cNvSpPr txBox="1">
            <a:spLocks/>
          </p:cNvSpPr>
          <p:nvPr/>
        </p:nvSpPr>
        <p:spPr>
          <a:xfrm>
            <a:off x="8514347" y="4556426"/>
            <a:ext cx="629653" cy="477587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3550BBFA-5188-4CDD-B78A-8CE1A514D1EE}" type="slidenum">
              <a:rPr lang="zh-TW" altLang="en-US" sz="1800" smtClean="0">
                <a:solidFill>
                  <a:schemeClr val="tx1">
                    <a:lumMod val="50000"/>
                  </a:schemeClr>
                </a:solidFill>
              </a:rPr>
              <a:pPr/>
              <a:t>1</a:t>
            </a:fld>
            <a:endParaRPr lang="zh-TW" altLang="en-US" sz="180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投影片編號版面配置區 4">
            <a:extLst>
              <a:ext uri="{FF2B5EF4-FFF2-40B4-BE49-F238E27FC236}">
                <a16:creationId xmlns:a16="http://schemas.microsoft.com/office/drawing/2014/main" id="{BAB18652-2557-4E72-AEFF-883B449E4706}"/>
              </a:ext>
            </a:extLst>
          </p:cNvPr>
          <p:cNvSpPr txBox="1">
            <a:spLocks/>
          </p:cNvSpPr>
          <p:nvPr/>
        </p:nvSpPr>
        <p:spPr>
          <a:xfrm>
            <a:off x="8514347" y="4556426"/>
            <a:ext cx="629653" cy="477587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3550BBFA-5188-4CDD-B78A-8CE1A514D1EE}" type="slidenum">
              <a:rPr lang="zh-TW" altLang="en-US" sz="1800" smtClean="0">
                <a:solidFill>
                  <a:schemeClr val="tx1">
                    <a:lumMod val="50000"/>
                  </a:schemeClr>
                </a:solidFill>
              </a:rPr>
              <a:pPr/>
              <a:t>2</a:t>
            </a:fld>
            <a:endParaRPr lang="zh-TW" altLang="en-US" sz="180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矩形: 圓角 2">
            <a:extLst>
              <a:ext uri="{FF2B5EF4-FFF2-40B4-BE49-F238E27FC236}">
                <a16:creationId xmlns:a16="http://schemas.microsoft.com/office/drawing/2014/main" id="{EA9DAD8C-2EEA-4E12-94B6-1F25D574FD70}"/>
              </a:ext>
            </a:extLst>
          </p:cNvPr>
          <p:cNvSpPr/>
          <p:nvPr/>
        </p:nvSpPr>
        <p:spPr>
          <a:xfrm>
            <a:off x="1213133" y="316329"/>
            <a:ext cx="6643392" cy="943468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文字方塊 62">
            <a:extLst>
              <a:ext uri="{FF2B5EF4-FFF2-40B4-BE49-F238E27FC236}">
                <a16:creationId xmlns:a16="http://schemas.microsoft.com/office/drawing/2014/main" id="{CC774E1C-5FD8-4FF4-9C86-65223C4A8FB9}"/>
              </a:ext>
            </a:extLst>
          </p:cNvPr>
          <p:cNvSpPr txBox="1"/>
          <p:nvPr/>
        </p:nvSpPr>
        <p:spPr>
          <a:xfrm>
            <a:off x="1213132" y="314356"/>
            <a:ext cx="671773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身心障礙者想辦理投保 </a:t>
            </a:r>
            <a:endParaRPr lang="en-US" altLang="zh-TW" sz="2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業務員會遵守</a:t>
            </a:r>
            <a:r>
              <a:rPr lang="en-US" altLang="zh-TW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原則 保障您的權益做到好</a:t>
            </a:r>
            <a:endParaRPr lang="en-US" altLang="zh-TW" sz="2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橢圓 12"/>
          <p:cNvSpPr/>
          <p:nvPr/>
        </p:nvSpPr>
        <p:spPr>
          <a:xfrm>
            <a:off x="578555" y="1684020"/>
            <a:ext cx="1706880" cy="170688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流程</a:t>
            </a:r>
          </a:p>
          <a:p>
            <a:pPr algn="ctr"/>
            <a:r>
              <a:rPr lang="zh-TW" altLang="en-US" sz="3200" b="1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</a:p>
        </p:txBody>
      </p:sp>
      <p:sp>
        <p:nvSpPr>
          <p:cNvPr id="53" name="橢圓 52"/>
          <p:cNvSpPr/>
          <p:nvPr/>
        </p:nvSpPr>
        <p:spPr>
          <a:xfrm>
            <a:off x="2666674" y="1684020"/>
            <a:ext cx="1706880" cy="170688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需求確認</a:t>
            </a:r>
          </a:p>
        </p:txBody>
      </p:sp>
      <p:sp>
        <p:nvSpPr>
          <p:cNvPr id="54" name="橢圓 53"/>
          <p:cNvSpPr/>
          <p:nvPr/>
        </p:nvSpPr>
        <p:spPr>
          <a:xfrm>
            <a:off x="4754793" y="1684020"/>
            <a:ext cx="1706880" cy="170688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適性溝通</a:t>
            </a:r>
          </a:p>
        </p:txBody>
      </p:sp>
      <p:sp>
        <p:nvSpPr>
          <p:cNvPr id="69" name="橢圓 68"/>
          <p:cNvSpPr/>
          <p:nvPr/>
        </p:nvSpPr>
        <p:spPr>
          <a:xfrm>
            <a:off x="6842913" y="1684020"/>
            <a:ext cx="1706880" cy="170688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完全掌握</a:t>
            </a:r>
          </a:p>
        </p:txBody>
      </p:sp>
      <p:sp>
        <p:nvSpPr>
          <p:cNvPr id="15" name="矩形 14"/>
          <p:cNvSpPr/>
          <p:nvPr/>
        </p:nvSpPr>
        <p:spPr>
          <a:xfrm>
            <a:off x="578555" y="3787459"/>
            <a:ext cx="79712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/>
              <a:t>保險業務員將秉持公平待客，致力打造友善環境與服務，</a:t>
            </a:r>
            <a:endParaRPr lang="en-US" altLang="zh-TW" sz="2400" b="1" dirty="0"/>
          </a:p>
          <a:p>
            <a:pPr algn="ctr"/>
            <a:r>
              <a:rPr lang="zh-TW" altLang="en-US" sz="2400" b="1" dirty="0"/>
              <a:t>協助您完成投保！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投影片編號版面配置區 4">
            <a:extLst>
              <a:ext uri="{FF2B5EF4-FFF2-40B4-BE49-F238E27FC236}">
                <a16:creationId xmlns:a16="http://schemas.microsoft.com/office/drawing/2014/main" id="{5E3D519C-CAC6-4C46-ADBB-B56B659E91E0}"/>
              </a:ext>
            </a:extLst>
          </p:cNvPr>
          <p:cNvSpPr txBox="1">
            <a:spLocks/>
          </p:cNvSpPr>
          <p:nvPr/>
        </p:nvSpPr>
        <p:spPr>
          <a:xfrm>
            <a:off x="8514347" y="4556426"/>
            <a:ext cx="629653" cy="477587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3550BBFA-5188-4CDD-B78A-8CE1A514D1EE}" type="slidenum">
              <a:rPr lang="zh-TW" altLang="en-US" sz="1800" smtClean="0">
                <a:solidFill>
                  <a:schemeClr val="tx1">
                    <a:lumMod val="50000"/>
                  </a:schemeClr>
                </a:solidFill>
              </a:rPr>
              <a:pPr/>
              <a:t>3</a:t>
            </a:fld>
            <a:endParaRPr lang="zh-TW" altLang="en-US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2" name="橢圓 41"/>
          <p:cNvSpPr/>
          <p:nvPr/>
        </p:nvSpPr>
        <p:spPr>
          <a:xfrm>
            <a:off x="1350303" y="253386"/>
            <a:ext cx="1054488" cy="1054488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accent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流程</a:t>
            </a:r>
          </a:p>
          <a:p>
            <a:pPr algn="ctr"/>
            <a:r>
              <a:rPr lang="zh-TW" altLang="en-US" sz="2000" b="1" dirty="0">
                <a:solidFill>
                  <a:schemeClr val="accent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</a:p>
        </p:txBody>
      </p:sp>
      <p:sp>
        <p:nvSpPr>
          <p:cNvPr id="46" name="橢圓 45"/>
          <p:cNvSpPr/>
          <p:nvPr/>
        </p:nvSpPr>
        <p:spPr>
          <a:xfrm>
            <a:off x="1350302" y="1420463"/>
            <a:ext cx="1054488" cy="1054488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accent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需求確認</a:t>
            </a:r>
          </a:p>
        </p:txBody>
      </p:sp>
      <p:sp>
        <p:nvSpPr>
          <p:cNvPr id="47" name="橢圓 46"/>
          <p:cNvSpPr/>
          <p:nvPr/>
        </p:nvSpPr>
        <p:spPr>
          <a:xfrm>
            <a:off x="1350302" y="2587540"/>
            <a:ext cx="1054488" cy="1054488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accent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適性溝通</a:t>
            </a:r>
          </a:p>
        </p:txBody>
      </p:sp>
      <p:sp>
        <p:nvSpPr>
          <p:cNvPr id="48" name="橢圓 47"/>
          <p:cNvSpPr/>
          <p:nvPr/>
        </p:nvSpPr>
        <p:spPr>
          <a:xfrm>
            <a:off x="1350301" y="3754618"/>
            <a:ext cx="1054488" cy="1054488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accent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完全掌握</a:t>
            </a:r>
          </a:p>
        </p:txBody>
      </p:sp>
      <p:sp>
        <p:nvSpPr>
          <p:cNvPr id="53" name="矩形 52"/>
          <p:cNvSpPr/>
          <p:nvPr/>
        </p:nvSpPr>
        <p:spPr>
          <a:xfrm>
            <a:off x="2743962" y="763746"/>
            <a:ext cx="1766445" cy="1585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矩形 53"/>
          <p:cNvSpPr/>
          <p:nvPr/>
        </p:nvSpPr>
        <p:spPr>
          <a:xfrm>
            <a:off x="2775142" y="1729408"/>
            <a:ext cx="3349751" cy="1585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2743962" y="2754072"/>
            <a:ext cx="5465904" cy="1585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矩形 55"/>
          <p:cNvSpPr/>
          <p:nvPr/>
        </p:nvSpPr>
        <p:spPr>
          <a:xfrm>
            <a:off x="2966582" y="4327464"/>
            <a:ext cx="2510612" cy="1585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2617227" y="378106"/>
            <a:ext cx="55926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8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了解您的基本資料</a:t>
            </a:r>
            <a:r>
              <a:rPr lang="en-US" altLang="zh-TW" sz="18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職業</a:t>
            </a:r>
            <a:r>
              <a:rPr lang="en-US" altLang="zh-TW" sz="18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財務</a:t>
            </a:r>
            <a:r>
              <a:rPr lang="en-US" altLang="zh-TW" sz="18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身心障礙狀況等，與您清楚說明作業流程，協助填具相關投保文件，必要時派專人協助。</a:t>
            </a:r>
          </a:p>
        </p:txBody>
      </p:sp>
      <p:sp>
        <p:nvSpPr>
          <p:cNvPr id="49" name="矩形 48"/>
          <p:cNvSpPr/>
          <p:nvPr/>
        </p:nvSpPr>
        <p:spPr>
          <a:xfrm>
            <a:off x="2617227" y="1624541"/>
            <a:ext cx="57069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8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業務員將會依您的需求選擇適合的商品，並依商品險種評估您障礙原因、體況、生活自理情形等相關事項。</a:t>
            </a:r>
          </a:p>
        </p:txBody>
      </p:sp>
      <p:sp>
        <p:nvSpPr>
          <p:cNvPr id="50" name="矩形 49"/>
          <p:cNvSpPr/>
          <p:nvPr/>
        </p:nvSpPr>
        <p:spPr>
          <a:xfrm>
            <a:off x="2617227" y="2653118"/>
            <a:ext cx="57069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8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招攬過程中對不同類別的身心障礙者，用適當方式溝通，並參照相關處理原則，確認您清楚理解內容，並請您提供資料以利核保審查。</a:t>
            </a:r>
          </a:p>
        </p:txBody>
      </p:sp>
      <p:sp>
        <p:nvSpPr>
          <p:cNvPr id="51" name="矩形 50"/>
          <p:cNvSpPr/>
          <p:nvPr/>
        </p:nvSpPr>
        <p:spPr>
          <a:xfrm>
            <a:off x="2617226" y="3958696"/>
            <a:ext cx="57069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800" b="1" dirty="0">
                <a:solidFill>
                  <a:schemeClr val="bg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告知核保過程有需要時須配合調閱病歷、電訪等必要程序，提醒您核保可能結果及處理方式，讓您完全掌握投保進度。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090" y="3958696"/>
            <a:ext cx="663430" cy="663430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382" y="2733692"/>
            <a:ext cx="697138" cy="697138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5828" y="1566614"/>
            <a:ext cx="795749" cy="795749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617" y="464819"/>
            <a:ext cx="730465" cy="73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45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投影片編號版面配置區 4">
            <a:extLst>
              <a:ext uri="{FF2B5EF4-FFF2-40B4-BE49-F238E27FC236}">
                <a16:creationId xmlns:a16="http://schemas.microsoft.com/office/drawing/2014/main" id="{D1C40564-8E3B-47B8-B695-4CFC8BFDDE55}"/>
              </a:ext>
            </a:extLst>
          </p:cNvPr>
          <p:cNvSpPr txBox="1">
            <a:spLocks/>
          </p:cNvSpPr>
          <p:nvPr/>
        </p:nvSpPr>
        <p:spPr>
          <a:xfrm>
            <a:off x="8514347" y="4556426"/>
            <a:ext cx="629653" cy="477587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3550BBFA-5188-4CDD-B78A-8CE1A514D1EE}" type="slidenum">
              <a:rPr lang="zh-TW" altLang="en-US" sz="1800" smtClean="0">
                <a:solidFill>
                  <a:schemeClr val="tx1">
                    <a:lumMod val="50000"/>
                  </a:schemeClr>
                </a:solidFill>
              </a:rPr>
              <a:pPr/>
              <a:t>4</a:t>
            </a:fld>
            <a:endParaRPr lang="zh-TW" altLang="en-US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4" name="Google Shape;328;p37">
            <a:extLst>
              <a:ext uri="{FF2B5EF4-FFF2-40B4-BE49-F238E27FC236}">
                <a16:creationId xmlns:a16="http://schemas.microsoft.com/office/drawing/2014/main" id="{96DD6B77-53BE-4825-81AA-A0750CDD6DCE}"/>
              </a:ext>
            </a:extLst>
          </p:cNvPr>
          <p:cNvSpPr txBox="1">
            <a:spLocks/>
          </p:cNvSpPr>
          <p:nvPr/>
        </p:nvSpPr>
        <p:spPr>
          <a:xfrm>
            <a:off x="293468" y="157746"/>
            <a:ext cx="6097966" cy="1171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>
              <a:buClr>
                <a:schemeClr val="accent3"/>
              </a:buClr>
              <a:buSzPts val="2000"/>
              <a:buFont typeface="Palanquin Dark"/>
              <a:buNone/>
              <a:defRPr sz="2800" b="1">
                <a:solidFill>
                  <a:schemeClr val="accent2">
                    <a:lumMod val="25000"/>
                  </a:schemeClr>
                </a:solidFill>
                <a:latin typeface="Palanquin Dark"/>
                <a:ea typeface="Palanquin Dark"/>
                <a:cs typeface="Palanquin Dark"/>
              </a:defRPr>
            </a:lvl1pPr>
            <a:lvl2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2pPr>
            <a:lvl3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3pPr>
            <a:lvl4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4pPr>
            <a:lvl5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5pPr>
            <a:lvl6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6pPr>
            <a:lvl7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7pPr>
            <a:lvl8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8pPr>
            <a:lvl9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9pPr>
          </a:lstStyle>
          <a:p>
            <a:r>
              <a:rPr lang="zh-TW" altLang="en-US" sz="3200" dirty="0">
                <a:solidFill>
                  <a:schemeClr val="bg2">
                    <a:lumMod val="10000"/>
                  </a:schemeClr>
                </a:solidFill>
              </a:rPr>
              <a:t>依您的需求評估適合商品時</a:t>
            </a:r>
            <a:endParaRPr lang="en-US" altLang="zh-TW" sz="32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zh-TW" altLang="en-US" dirty="0">
                <a:solidFill>
                  <a:schemeClr val="bg2">
                    <a:lumMod val="10000"/>
                  </a:schemeClr>
                </a:solidFill>
              </a:rPr>
              <a:t>各項險種留意相關事項參考</a:t>
            </a:r>
            <a:endParaRPr lang="en-US" altLang="zh-TW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21297" y="1294732"/>
            <a:ext cx="1797621" cy="42442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chemeClr val="accent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人壽保險</a:t>
            </a:r>
            <a:r>
              <a:rPr lang="en-US" altLang="zh-TW" sz="1600" b="1" dirty="0">
                <a:solidFill>
                  <a:schemeClr val="accent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600" b="1" dirty="0">
                <a:solidFill>
                  <a:schemeClr val="accent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醫療險</a:t>
            </a:r>
          </a:p>
        </p:txBody>
      </p:sp>
      <p:sp>
        <p:nvSpPr>
          <p:cNvPr id="3" name="圓角矩形 2"/>
          <p:cNvSpPr/>
          <p:nvPr/>
        </p:nvSpPr>
        <p:spPr>
          <a:xfrm>
            <a:off x="393699" y="1719154"/>
            <a:ext cx="8432801" cy="1431498"/>
          </a:xfrm>
          <a:prstGeom prst="roundRect">
            <a:avLst>
              <a:gd name="adj" fmla="val 7895"/>
            </a:avLst>
          </a:prstGeom>
          <a:solidFill>
            <a:schemeClr val="tx1">
              <a:alpha val="7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425448" y="1765657"/>
            <a:ext cx="83070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zh-TW" altLang="en-US" sz="1200" b="1" dirty="0"/>
              <a:t>造成障礙原因為何</a:t>
            </a:r>
            <a:r>
              <a:rPr lang="en-US" altLang="zh-TW" sz="1200" b="1" dirty="0"/>
              <a:t>?</a:t>
            </a:r>
            <a:r>
              <a:rPr lang="zh-TW" altLang="en-US" sz="1200" dirty="0"/>
              <a:t>是先天、後天疾病或意外</a:t>
            </a:r>
            <a:r>
              <a:rPr lang="en-US" altLang="zh-TW" sz="1200" dirty="0"/>
              <a:t>?</a:t>
            </a:r>
            <a:r>
              <a:rPr lang="zh-TW" altLang="en-US" sz="1200" dirty="0"/>
              <a:t>治療方式、追蹤情形、手術時間、癒後狀況及有無後遺症或合併症。</a:t>
            </a:r>
          </a:p>
          <a:p>
            <a:pPr marL="182563" indent="-182563">
              <a:buFont typeface="+mj-lt"/>
              <a:buAutoNum type="arabicPeriod"/>
            </a:pPr>
            <a:r>
              <a:rPr lang="zh-TW" altLang="en-US" sz="1200" b="1" dirty="0"/>
              <a:t>目前體況、體檢結果為何</a:t>
            </a:r>
            <a:r>
              <a:rPr lang="en-US" altLang="zh-TW" sz="1200" dirty="0"/>
              <a:t>(</a:t>
            </a:r>
            <a:r>
              <a:rPr lang="zh-TW" altLang="en-US" sz="1200" dirty="0"/>
              <a:t>含臟器功能、外觀體況、精神狀況及恢復改善狀況等</a:t>
            </a:r>
            <a:r>
              <a:rPr lang="en-US" altLang="zh-TW" sz="1200" dirty="0"/>
              <a:t>)</a:t>
            </a:r>
            <a:r>
              <a:rPr lang="zh-TW" altLang="en-US" sz="1200" dirty="0"/>
              <a:t>。</a:t>
            </a:r>
          </a:p>
          <a:p>
            <a:pPr marL="182563" indent="-182563">
              <a:buFont typeface="+mj-lt"/>
              <a:buAutoNum type="arabicPeriod"/>
            </a:pPr>
            <a:r>
              <a:rPr lang="zh-TW" altLang="en-US" sz="1200" b="1" dirty="0"/>
              <a:t>生活狀況、環境與自理情形</a:t>
            </a:r>
            <a:r>
              <a:rPr lang="zh-TW" altLang="en-US" sz="1200" dirty="0"/>
              <a:t>；有無社會適應能力（工作、學習）及應答能力；是否有工作、是否可以勞動、意識狀態是否具簽訂契約能力。</a:t>
            </a:r>
          </a:p>
          <a:p>
            <a:pPr marL="182563" indent="-182563">
              <a:buFont typeface="+mj-lt"/>
              <a:buAutoNum type="arabicPeriod"/>
            </a:pPr>
            <a:r>
              <a:rPr lang="zh-TW" altLang="en-US" sz="1200" b="1" dirty="0"/>
              <a:t>是否同時有其他疾病存在</a:t>
            </a:r>
            <a:r>
              <a:rPr lang="zh-TW" altLang="en-US" sz="1200" dirty="0"/>
              <a:t>，如其他慢性病、精神疾病、心臟疾病</a:t>
            </a:r>
            <a:r>
              <a:rPr lang="en-US" altLang="zh-TW" sz="1200" dirty="0"/>
              <a:t>..</a:t>
            </a:r>
            <a:r>
              <a:rPr lang="zh-TW" altLang="en-US" sz="1200" dirty="0"/>
              <a:t>存在，目前就診、控制情形。</a:t>
            </a:r>
          </a:p>
          <a:p>
            <a:pPr marL="182563" indent="-182563">
              <a:buFont typeface="+mj-lt"/>
              <a:buAutoNum type="arabicPeriod"/>
            </a:pPr>
            <a:r>
              <a:rPr lang="zh-TW" altLang="en-US" sz="1200" b="1" dirty="0"/>
              <a:t>倘為精神疾病，則須了解發作之頻率與發作時之症狀和前後狀態，是否有意識喪失</a:t>
            </a:r>
            <a:r>
              <a:rPr lang="en-US" altLang="zh-TW" sz="1200" b="1" dirty="0"/>
              <a:t>?</a:t>
            </a:r>
            <a:r>
              <a:rPr lang="zh-TW" altLang="en-US" sz="1200" dirty="0"/>
              <a:t>是否有伴隨酗酒、濫用藥物成癮之情況</a:t>
            </a:r>
            <a:r>
              <a:rPr lang="en-US" altLang="zh-TW" sz="1200" dirty="0"/>
              <a:t>?</a:t>
            </a:r>
            <a:r>
              <a:rPr lang="zh-TW" altLang="en-US" sz="1200" dirty="0"/>
              <a:t>是否無法工作、影響日常生活</a:t>
            </a:r>
            <a:r>
              <a:rPr lang="en-US" altLang="zh-TW" sz="1200" dirty="0"/>
              <a:t>?</a:t>
            </a:r>
            <a:r>
              <a:rPr lang="zh-TW" altLang="en-US" sz="1200" dirty="0"/>
              <a:t>目前是否服藥治療</a:t>
            </a:r>
            <a:r>
              <a:rPr lang="en-US" altLang="zh-TW" sz="1200" dirty="0"/>
              <a:t>?</a:t>
            </a:r>
          </a:p>
        </p:txBody>
      </p:sp>
      <p:sp>
        <p:nvSpPr>
          <p:cNvPr id="111" name="矩形 110"/>
          <p:cNvSpPr/>
          <p:nvPr/>
        </p:nvSpPr>
        <p:spPr>
          <a:xfrm>
            <a:off x="489548" y="3261166"/>
            <a:ext cx="1797621" cy="42442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chemeClr val="accent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傷害保險</a:t>
            </a:r>
          </a:p>
        </p:txBody>
      </p:sp>
      <p:sp>
        <p:nvSpPr>
          <p:cNvPr id="112" name="圓角矩形 111"/>
          <p:cNvSpPr/>
          <p:nvPr/>
        </p:nvSpPr>
        <p:spPr>
          <a:xfrm>
            <a:off x="361950" y="3685588"/>
            <a:ext cx="8432801" cy="877500"/>
          </a:xfrm>
          <a:prstGeom prst="roundRect">
            <a:avLst>
              <a:gd name="adj" fmla="val 7895"/>
            </a:avLst>
          </a:prstGeom>
          <a:solidFill>
            <a:schemeClr val="tx1">
              <a:alpha val="7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3" name="矩形 112"/>
          <p:cNvSpPr/>
          <p:nvPr/>
        </p:nvSpPr>
        <p:spPr>
          <a:xfrm>
            <a:off x="393699" y="3732091"/>
            <a:ext cx="83070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zh-TW" altLang="en-US" sz="1200" b="1" dirty="0"/>
              <a:t>障礙原因、治療方式、追蹤情形、手術時間、癒後狀況及有無後遺症或合併症。</a:t>
            </a:r>
          </a:p>
          <a:p>
            <a:pPr marL="182563" indent="-182563">
              <a:buFont typeface="+mj-lt"/>
              <a:buAutoNum type="arabicPeriod"/>
            </a:pPr>
            <a:r>
              <a:rPr lang="zh-TW" altLang="en-US" sz="1200" b="1" dirty="0"/>
              <a:t>確認被保險人目前體況是否良好，被保人生活自理情形；是否有工作、是否可以勞動。</a:t>
            </a:r>
          </a:p>
          <a:p>
            <a:pPr marL="182563" indent="-182563">
              <a:buFont typeface="+mj-lt"/>
              <a:buAutoNum type="arabicPeriod"/>
            </a:pPr>
            <a:r>
              <a:rPr lang="zh-TW" altLang="en-US" sz="1200" b="1" dirty="0"/>
              <a:t>倘為精神疾病，則須了解發作之頻率與發作時之症狀和前後狀態，是否有意識喪失</a:t>
            </a:r>
            <a:r>
              <a:rPr lang="en-US" altLang="zh-TW" sz="1200" b="1" dirty="0"/>
              <a:t>?</a:t>
            </a:r>
            <a:r>
              <a:rPr lang="zh-TW" altLang="en-US" sz="1200" dirty="0"/>
              <a:t>是否有伴隨酗酒、濫用藥物成癮之情況</a:t>
            </a:r>
            <a:r>
              <a:rPr lang="en-US" altLang="zh-TW" sz="1200" dirty="0"/>
              <a:t>?</a:t>
            </a:r>
            <a:r>
              <a:rPr lang="zh-TW" altLang="en-US" sz="1200" dirty="0"/>
              <a:t>是否無法工作、影響日常生活</a:t>
            </a:r>
            <a:r>
              <a:rPr lang="en-US" altLang="zh-TW" sz="1200" dirty="0"/>
              <a:t>?</a:t>
            </a:r>
            <a:r>
              <a:rPr lang="zh-TW" altLang="en-US" sz="1200" dirty="0"/>
              <a:t>目前是否服藥治療</a:t>
            </a:r>
            <a:r>
              <a:rPr lang="en-US" altLang="zh-TW" sz="1200" dirty="0"/>
              <a:t>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投影片編號版面配置區 4">
            <a:extLst>
              <a:ext uri="{FF2B5EF4-FFF2-40B4-BE49-F238E27FC236}">
                <a16:creationId xmlns:a16="http://schemas.microsoft.com/office/drawing/2014/main" id="{D1C40564-8E3B-47B8-B695-4CFC8BFDDE55}"/>
              </a:ext>
            </a:extLst>
          </p:cNvPr>
          <p:cNvSpPr txBox="1">
            <a:spLocks/>
          </p:cNvSpPr>
          <p:nvPr/>
        </p:nvSpPr>
        <p:spPr>
          <a:xfrm>
            <a:off x="8514347" y="4556426"/>
            <a:ext cx="629653" cy="477587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3550BBFA-5188-4CDD-B78A-8CE1A514D1EE}" type="slidenum">
              <a:rPr lang="zh-TW" altLang="en-US" sz="1800" smtClean="0">
                <a:solidFill>
                  <a:schemeClr val="tx1">
                    <a:lumMod val="50000"/>
                  </a:schemeClr>
                </a:solidFill>
              </a:rPr>
              <a:pPr/>
              <a:t>5</a:t>
            </a:fld>
            <a:endParaRPr lang="zh-TW" altLang="en-US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89548" y="1337582"/>
            <a:ext cx="1797621" cy="42442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chemeClr val="accent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癌症保險</a:t>
            </a:r>
          </a:p>
        </p:txBody>
      </p:sp>
      <p:sp>
        <p:nvSpPr>
          <p:cNvPr id="26" name="圓角矩形 25"/>
          <p:cNvSpPr/>
          <p:nvPr/>
        </p:nvSpPr>
        <p:spPr>
          <a:xfrm>
            <a:off x="361950" y="1762004"/>
            <a:ext cx="8432801" cy="385057"/>
          </a:xfrm>
          <a:prstGeom prst="roundRect">
            <a:avLst>
              <a:gd name="adj" fmla="val 7895"/>
            </a:avLst>
          </a:prstGeom>
          <a:solidFill>
            <a:schemeClr val="tx1">
              <a:alpha val="7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487679" y="1808507"/>
            <a:ext cx="83070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/>
              <a:t>障礙原因是否為癌症所致。</a:t>
            </a:r>
            <a:endParaRPr lang="en-US" altLang="zh-TW" sz="1600" b="1" dirty="0"/>
          </a:p>
        </p:txBody>
      </p:sp>
      <p:sp>
        <p:nvSpPr>
          <p:cNvPr id="28" name="矩形 27"/>
          <p:cNvSpPr/>
          <p:nvPr/>
        </p:nvSpPr>
        <p:spPr>
          <a:xfrm>
            <a:off x="489548" y="2286361"/>
            <a:ext cx="1797621" cy="42442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chemeClr val="accent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年金保險</a:t>
            </a:r>
          </a:p>
        </p:txBody>
      </p:sp>
      <p:sp>
        <p:nvSpPr>
          <p:cNvPr id="29" name="圓角矩形 28"/>
          <p:cNvSpPr/>
          <p:nvPr/>
        </p:nvSpPr>
        <p:spPr>
          <a:xfrm>
            <a:off x="361950" y="2710783"/>
            <a:ext cx="8432801" cy="385057"/>
          </a:xfrm>
          <a:prstGeom prst="roundRect">
            <a:avLst>
              <a:gd name="adj" fmla="val 7895"/>
            </a:avLst>
          </a:prstGeom>
          <a:solidFill>
            <a:schemeClr val="tx1">
              <a:alpha val="7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矩形 29"/>
          <p:cNvSpPr/>
          <p:nvPr/>
        </p:nvSpPr>
        <p:spPr>
          <a:xfrm>
            <a:off x="487679" y="2757286"/>
            <a:ext cx="83070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/>
              <a:t>無須進行體況審核。</a:t>
            </a:r>
            <a:endParaRPr lang="en-US" altLang="zh-TW" sz="1600" b="1" dirty="0"/>
          </a:p>
        </p:txBody>
      </p:sp>
      <p:sp>
        <p:nvSpPr>
          <p:cNvPr id="35" name="矩形 34"/>
          <p:cNvSpPr/>
          <p:nvPr/>
        </p:nvSpPr>
        <p:spPr>
          <a:xfrm>
            <a:off x="489548" y="3235140"/>
            <a:ext cx="1797621" cy="42442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chemeClr val="accent2">
                    <a:lumMod val="1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其他事項</a:t>
            </a:r>
          </a:p>
        </p:txBody>
      </p:sp>
      <p:sp>
        <p:nvSpPr>
          <p:cNvPr id="36" name="圓角矩形 35"/>
          <p:cNvSpPr/>
          <p:nvPr/>
        </p:nvSpPr>
        <p:spPr>
          <a:xfrm>
            <a:off x="361950" y="3659562"/>
            <a:ext cx="8432801" cy="896864"/>
          </a:xfrm>
          <a:prstGeom prst="roundRect">
            <a:avLst>
              <a:gd name="adj" fmla="val 7895"/>
            </a:avLst>
          </a:prstGeom>
          <a:solidFill>
            <a:schemeClr val="tx1">
              <a:alpha val="7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矩形 36"/>
          <p:cNvSpPr/>
          <p:nvPr/>
        </p:nvSpPr>
        <p:spPr>
          <a:xfrm>
            <a:off x="393699" y="3738662"/>
            <a:ext cx="759968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zh-TW" altLang="en-US" b="1" dirty="0"/>
              <a:t>道德風險：例如投保高額傷害保險、人壽保險。</a:t>
            </a:r>
          </a:p>
          <a:p>
            <a:pPr marL="182563" indent="-182563">
              <a:buFont typeface="+mj-lt"/>
              <a:buAutoNum type="arabicPeriod"/>
            </a:pPr>
            <a:r>
              <a:rPr lang="zh-TW" altLang="en-US" b="1" dirty="0"/>
              <a:t>理解能力：心智障礙程度為何</a:t>
            </a:r>
            <a:r>
              <a:rPr lang="en-US" altLang="zh-TW" b="1" dirty="0"/>
              <a:t>?</a:t>
            </a:r>
            <a:r>
              <a:rPr lang="zh-TW" altLang="en-US" b="1" dirty="0"/>
              <a:t>是否能清楚投保內容及答覆告知事項等</a:t>
            </a:r>
            <a:r>
              <a:rPr lang="en-US" altLang="zh-TW" b="1" dirty="0"/>
              <a:t>?</a:t>
            </a:r>
          </a:p>
          <a:p>
            <a:pPr marL="182563" indent="-182563">
              <a:buFont typeface="+mj-lt"/>
              <a:buAutoNum type="arabicPeriod"/>
            </a:pPr>
            <a:r>
              <a:rPr lang="zh-TW" altLang="en-US" b="1" dirty="0"/>
              <a:t>投保動機：為本人意願</a:t>
            </a:r>
            <a:r>
              <a:rPr lang="en-US" altLang="zh-TW" b="1" dirty="0"/>
              <a:t>?</a:t>
            </a:r>
            <a:r>
              <a:rPr lang="zh-TW" altLang="en-US" b="1" dirty="0"/>
              <a:t>或家人</a:t>
            </a:r>
            <a:r>
              <a:rPr lang="en-US" altLang="zh-TW" b="1" dirty="0"/>
              <a:t>/</a:t>
            </a:r>
            <a:r>
              <a:rPr lang="zh-TW" altLang="en-US" b="1" dirty="0"/>
              <a:t>監護人主導</a:t>
            </a:r>
            <a:r>
              <a:rPr lang="en-US" altLang="zh-TW" b="1" dirty="0"/>
              <a:t>?</a:t>
            </a:r>
          </a:p>
        </p:txBody>
      </p:sp>
      <p:sp>
        <p:nvSpPr>
          <p:cNvPr id="38" name="Google Shape;328;p37">
            <a:extLst>
              <a:ext uri="{FF2B5EF4-FFF2-40B4-BE49-F238E27FC236}">
                <a16:creationId xmlns:a16="http://schemas.microsoft.com/office/drawing/2014/main" id="{96DD6B77-53BE-4825-81AA-A0750CDD6DCE}"/>
              </a:ext>
            </a:extLst>
          </p:cNvPr>
          <p:cNvSpPr txBox="1">
            <a:spLocks/>
          </p:cNvSpPr>
          <p:nvPr/>
        </p:nvSpPr>
        <p:spPr>
          <a:xfrm>
            <a:off x="293468" y="157746"/>
            <a:ext cx="6097966" cy="1171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>
              <a:buClr>
                <a:schemeClr val="accent3"/>
              </a:buClr>
              <a:buSzPts val="2000"/>
              <a:buFont typeface="Palanquin Dark"/>
              <a:buNone/>
              <a:defRPr sz="2800" b="1">
                <a:solidFill>
                  <a:schemeClr val="accent2">
                    <a:lumMod val="25000"/>
                  </a:schemeClr>
                </a:solidFill>
                <a:latin typeface="Palanquin Dark"/>
                <a:ea typeface="Palanquin Dark"/>
                <a:cs typeface="Palanquin Dark"/>
              </a:defRPr>
            </a:lvl1pPr>
            <a:lvl2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2pPr>
            <a:lvl3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3pPr>
            <a:lvl4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4pPr>
            <a:lvl5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5pPr>
            <a:lvl6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6pPr>
            <a:lvl7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7pPr>
            <a:lvl8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8pPr>
            <a:lvl9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9pPr>
          </a:lstStyle>
          <a:p>
            <a:r>
              <a:rPr lang="zh-TW" altLang="en-US" sz="3200" dirty="0">
                <a:solidFill>
                  <a:schemeClr val="bg2">
                    <a:lumMod val="10000"/>
                  </a:schemeClr>
                </a:solidFill>
              </a:rPr>
              <a:t>依您的需求評估適合商品時</a:t>
            </a:r>
            <a:endParaRPr lang="en-US" altLang="zh-TW" sz="32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zh-TW" altLang="en-US" dirty="0">
                <a:solidFill>
                  <a:schemeClr val="bg2">
                    <a:lumMod val="10000"/>
                  </a:schemeClr>
                </a:solidFill>
              </a:rPr>
              <a:t>各項險種留意相關事項參考</a:t>
            </a:r>
            <a:endParaRPr lang="en-US" altLang="zh-TW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686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9"/>
          <p:cNvSpPr/>
          <p:nvPr/>
        </p:nvSpPr>
        <p:spPr>
          <a:xfrm rot="10523904">
            <a:off x="529673" y="987962"/>
            <a:ext cx="8068314" cy="3838076"/>
          </a:xfrm>
          <a:custGeom>
            <a:avLst/>
            <a:gdLst/>
            <a:ahLst/>
            <a:cxnLst/>
            <a:rect l="l" t="t" r="r" b="b"/>
            <a:pathLst>
              <a:path w="82071" h="72795" extrusionOk="0">
                <a:moveTo>
                  <a:pt x="34596" y="1"/>
                </a:moveTo>
                <a:cubicBezTo>
                  <a:pt x="10896" y="1"/>
                  <a:pt x="1" y="14348"/>
                  <a:pt x="1" y="34124"/>
                </a:cubicBezTo>
                <a:cubicBezTo>
                  <a:pt x="1" y="55217"/>
                  <a:pt x="17829" y="72795"/>
                  <a:pt x="38880" y="72795"/>
                </a:cubicBezTo>
                <a:cubicBezTo>
                  <a:pt x="59973" y="72795"/>
                  <a:pt x="82071" y="71790"/>
                  <a:pt x="82071" y="50697"/>
                </a:cubicBezTo>
                <a:cubicBezTo>
                  <a:pt x="82071" y="29646"/>
                  <a:pt x="71022" y="2526"/>
                  <a:pt x="39341" y="182"/>
                </a:cubicBezTo>
                <a:cubicBezTo>
                  <a:pt x="37706" y="61"/>
                  <a:pt x="36124" y="1"/>
                  <a:pt x="3459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投影片編號版面配置區 4">
            <a:extLst>
              <a:ext uri="{FF2B5EF4-FFF2-40B4-BE49-F238E27FC236}">
                <a16:creationId xmlns:a16="http://schemas.microsoft.com/office/drawing/2014/main" id="{A31D7272-9022-4558-AFF5-3C48695DCA59}"/>
              </a:ext>
            </a:extLst>
          </p:cNvPr>
          <p:cNvSpPr txBox="1">
            <a:spLocks/>
          </p:cNvSpPr>
          <p:nvPr/>
        </p:nvSpPr>
        <p:spPr>
          <a:xfrm>
            <a:off x="8514347" y="4556426"/>
            <a:ext cx="629653" cy="477587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3550BBFA-5188-4CDD-B78A-8CE1A514D1EE}" type="slidenum">
              <a:rPr lang="zh-TW" altLang="en-US" sz="1800" smtClean="0">
                <a:solidFill>
                  <a:schemeClr val="tx1">
                    <a:lumMod val="50000"/>
                  </a:schemeClr>
                </a:solidFill>
              </a:rPr>
              <a:pPr/>
              <a:t>6</a:t>
            </a:fld>
            <a:endParaRPr lang="zh-TW" altLang="en-US" sz="180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89" name="Google Shape;328;p37">
            <a:extLst>
              <a:ext uri="{FF2B5EF4-FFF2-40B4-BE49-F238E27FC236}">
                <a16:creationId xmlns:a16="http://schemas.microsoft.com/office/drawing/2014/main" id="{96DD6B77-53BE-4825-81AA-A0750CDD6DCE}"/>
              </a:ext>
            </a:extLst>
          </p:cNvPr>
          <p:cNvSpPr txBox="1">
            <a:spLocks/>
          </p:cNvSpPr>
          <p:nvPr/>
        </p:nvSpPr>
        <p:spPr>
          <a:xfrm>
            <a:off x="293468" y="157746"/>
            <a:ext cx="6097966" cy="989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>
              <a:buClr>
                <a:schemeClr val="accent3"/>
              </a:buClr>
              <a:buSzPts val="2000"/>
              <a:buFont typeface="Palanquin Dark"/>
              <a:buNone/>
              <a:defRPr sz="2800" b="1">
                <a:solidFill>
                  <a:schemeClr val="accent2">
                    <a:lumMod val="25000"/>
                  </a:schemeClr>
                </a:solidFill>
                <a:latin typeface="Palanquin Dark"/>
                <a:ea typeface="Palanquin Dark"/>
                <a:cs typeface="Palanquin Dark"/>
              </a:defRPr>
            </a:lvl1pPr>
            <a:lvl2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2pPr>
            <a:lvl3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3pPr>
            <a:lvl4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4pPr>
            <a:lvl5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5pPr>
            <a:lvl6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6pPr>
            <a:lvl7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7pPr>
            <a:lvl8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8pPr>
            <a:lvl9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9pPr>
          </a:lstStyle>
          <a:p>
            <a:r>
              <a:rPr lang="zh-TW" altLang="en-US" sz="3000" dirty="0">
                <a:solidFill>
                  <a:schemeClr val="bg2">
                    <a:lumMod val="10000"/>
                  </a:schemeClr>
                </a:solidFill>
              </a:rPr>
              <a:t>業務員將告知您核保時必要程序</a:t>
            </a:r>
            <a:endParaRPr lang="en-US" altLang="zh-TW" sz="30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zh-TW" altLang="en-US" sz="3000" dirty="0">
                <a:solidFill>
                  <a:schemeClr val="bg2">
                    <a:lumMod val="10000"/>
                  </a:schemeClr>
                </a:solidFill>
              </a:rPr>
              <a:t>核保可能結果及後續處理方式</a:t>
            </a:r>
            <a:endParaRPr lang="en-US" altLang="zh-TW" sz="3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0" name="矩形 89">
            <a:extLst>
              <a:ext uri="{FF2B5EF4-FFF2-40B4-BE49-F238E27FC236}">
                <a16:creationId xmlns:a16="http://schemas.microsoft.com/office/drawing/2014/main" id="{FFB3C14B-CFDE-43EE-9D07-75851ACEF609}"/>
              </a:ext>
            </a:extLst>
          </p:cNvPr>
          <p:cNvSpPr/>
          <p:nvPr/>
        </p:nvSpPr>
        <p:spPr>
          <a:xfrm>
            <a:off x="293468" y="1428069"/>
            <a:ext cx="3178592" cy="108465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核保過程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之必要程序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1" name="文字方塊 90">
            <a:extLst>
              <a:ext uri="{FF2B5EF4-FFF2-40B4-BE49-F238E27FC236}">
                <a16:creationId xmlns:a16="http://schemas.microsoft.com/office/drawing/2014/main" id="{4C60BB65-E1F6-4F31-B0DF-DC0EB32FA9A5}"/>
              </a:ext>
            </a:extLst>
          </p:cNvPr>
          <p:cNvSpPr txBox="1"/>
          <p:nvPr/>
        </p:nvSpPr>
        <p:spPr>
          <a:xfrm>
            <a:off x="463336" y="2583325"/>
            <a:ext cx="29274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2000" b="1" dirty="0"/>
              <a:t>可能須配合調閱病歷、照會體檢、生調、高齡錄音、電訪作業等。</a:t>
            </a:r>
            <a:endParaRPr lang="en-US" altLang="zh-TW" sz="2000" b="1" dirty="0"/>
          </a:p>
        </p:txBody>
      </p:sp>
      <p:sp>
        <p:nvSpPr>
          <p:cNvPr id="92" name="矩形 91">
            <a:extLst>
              <a:ext uri="{FF2B5EF4-FFF2-40B4-BE49-F238E27FC236}">
                <a16:creationId xmlns:a16="http://schemas.microsoft.com/office/drawing/2014/main" id="{FFB3C14B-CFDE-43EE-9D07-75851ACEF609}"/>
              </a:ext>
            </a:extLst>
          </p:cNvPr>
          <p:cNvSpPr/>
          <p:nvPr/>
        </p:nvSpPr>
        <p:spPr>
          <a:xfrm>
            <a:off x="3708384" y="1427140"/>
            <a:ext cx="5212155" cy="108465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核保可能結果及處理方式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3" name="文字方塊 92">
            <a:extLst>
              <a:ext uri="{FF2B5EF4-FFF2-40B4-BE49-F238E27FC236}">
                <a16:creationId xmlns:a16="http://schemas.microsoft.com/office/drawing/2014/main" id="{4C60BB65-E1F6-4F31-B0DF-DC0EB32FA9A5}"/>
              </a:ext>
            </a:extLst>
          </p:cNvPr>
          <p:cNvSpPr txBox="1"/>
          <p:nvPr/>
        </p:nvSpPr>
        <p:spPr>
          <a:xfrm>
            <a:off x="3708385" y="2582396"/>
            <a:ext cx="503055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b="1" dirty="0"/>
              <a:t>如經核保風險評估若已達到加費</a:t>
            </a:r>
            <a:r>
              <a:rPr lang="en-US" altLang="zh-TW" sz="2000" b="1" dirty="0"/>
              <a:t>/</a:t>
            </a:r>
            <a:r>
              <a:rPr lang="zh-TW" altLang="en-US" sz="2000" b="1" dirty="0"/>
              <a:t>批註除外</a:t>
            </a:r>
            <a:r>
              <a:rPr lang="en-US" altLang="zh-TW" sz="2000" b="1" dirty="0"/>
              <a:t>/</a:t>
            </a:r>
            <a:r>
              <a:rPr lang="zh-TW" altLang="en-US" sz="2000" b="1" dirty="0"/>
              <a:t>減額等</a:t>
            </a:r>
            <a:r>
              <a:rPr lang="zh-TW" altLang="en-US" sz="2000" b="1" dirty="0">
                <a:solidFill>
                  <a:schemeClr val="bg2">
                    <a:lumMod val="25000"/>
                  </a:schemeClr>
                </a:solidFill>
              </a:rPr>
              <a:t>附加條件承保時，需取得您的簽名同意後，才可承保</a:t>
            </a:r>
            <a:r>
              <a:rPr lang="zh-TW" altLang="en-US" sz="2000" b="1" dirty="0"/>
              <a:t>。</a:t>
            </a:r>
            <a:endParaRPr lang="en-US" altLang="zh-TW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b="1" dirty="0"/>
              <a:t>如為延期或婉拒承保，</a:t>
            </a:r>
            <a:r>
              <a:rPr lang="zh-TW" altLang="en-US" sz="2000" b="1" dirty="0">
                <a:solidFill>
                  <a:schemeClr val="bg2">
                    <a:lumMod val="25000"/>
                  </a:schemeClr>
                </a:solidFill>
              </a:rPr>
              <a:t>核保單位會以書面說明未</a:t>
            </a:r>
            <a:r>
              <a:rPr lang="zh-TW" altLang="en-US" sz="2000" b="1">
                <a:solidFill>
                  <a:schemeClr val="bg2">
                    <a:lumMod val="25000"/>
                  </a:schemeClr>
                </a:solidFill>
              </a:rPr>
              <a:t>承保原因通知</a:t>
            </a:r>
            <a:r>
              <a:rPr lang="zh-TW" altLang="en-US" sz="2000" b="1" dirty="0">
                <a:solidFill>
                  <a:schemeClr val="bg2">
                    <a:lumMod val="25000"/>
                  </a:schemeClr>
                </a:solidFill>
              </a:rPr>
              <a:t>契約要保人</a:t>
            </a:r>
            <a:r>
              <a:rPr lang="zh-TW" altLang="en-US" sz="2000" b="1" dirty="0"/>
              <a:t>。</a:t>
            </a:r>
            <a:endParaRPr lang="en-US" altLang="zh-TW" sz="2000" b="1" dirty="0"/>
          </a:p>
        </p:txBody>
      </p:sp>
    </p:spTree>
    <p:extLst>
      <p:ext uri="{BB962C8B-B14F-4D97-AF65-F5344CB8AC3E}">
        <p14:creationId xmlns:p14="http://schemas.microsoft.com/office/powerpoint/2010/main" val="2353235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9"/>
          <p:cNvSpPr/>
          <p:nvPr/>
        </p:nvSpPr>
        <p:spPr>
          <a:xfrm rot="10523904">
            <a:off x="976373" y="374277"/>
            <a:ext cx="7431267" cy="4478348"/>
          </a:xfrm>
          <a:custGeom>
            <a:avLst/>
            <a:gdLst/>
            <a:ahLst/>
            <a:cxnLst/>
            <a:rect l="l" t="t" r="r" b="b"/>
            <a:pathLst>
              <a:path w="82071" h="72795" extrusionOk="0">
                <a:moveTo>
                  <a:pt x="34596" y="1"/>
                </a:moveTo>
                <a:cubicBezTo>
                  <a:pt x="10896" y="1"/>
                  <a:pt x="1" y="14348"/>
                  <a:pt x="1" y="34124"/>
                </a:cubicBezTo>
                <a:cubicBezTo>
                  <a:pt x="1" y="55217"/>
                  <a:pt x="17829" y="72795"/>
                  <a:pt x="38880" y="72795"/>
                </a:cubicBezTo>
                <a:cubicBezTo>
                  <a:pt x="59973" y="72795"/>
                  <a:pt x="82071" y="71790"/>
                  <a:pt x="82071" y="50697"/>
                </a:cubicBezTo>
                <a:cubicBezTo>
                  <a:pt x="82071" y="29646"/>
                  <a:pt x="71022" y="2526"/>
                  <a:pt x="39341" y="182"/>
                </a:cubicBezTo>
                <a:cubicBezTo>
                  <a:pt x="37706" y="61"/>
                  <a:pt x="36124" y="1"/>
                  <a:pt x="34596" y="1"/>
                </a:cubicBezTo>
                <a:close/>
              </a:path>
            </a:pathLst>
          </a:custGeom>
          <a:solidFill>
            <a:schemeClr val="dk1">
              <a:alpha val="67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投影片編號版面配置區 4">
            <a:extLst>
              <a:ext uri="{FF2B5EF4-FFF2-40B4-BE49-F238E27FC236}">
                <a16:creationId xmlns:a16="http://schemas.microsoft.com/office/drawing/2014/main" id="{A31D7272-9022-4558-AFF5-3C48695DCA59}"/>
              </a:ext>
            </a:extLst>
          </p:cNvPr>
          <p:cNvSpPr txBox="1">
            <a:spLocks/>
          </p:cNvSpPr>
          <p:nvPr/>
        </p:nvSpPr>
        <p:spPr>
          <a:xfrm>
            <a:off x="8514347" y="4556426"/>
            <a:ext cx="629653" cy="477587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3550BBFA-5188-4CDD-B78A-8CE1A514D1EE}" type="slidenum">
              <a:rPr lang="zh-TW" altLang="en-US" sz="1800" smtClean="0">
                <a:solidFill>
                  <a:schemeClr val="tx1">
                    <a:lumMod val="50000"/>
                  </a:schemeClr>
                </a:solidFill>
              </a:rPr>
              <a:pPr/>
              <a:t>7</a:t>
            </a:fld>
            <a:endParaRPr lang="zh-TW" altLang="en-US" sz="180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89" name="Google Shape;328;p37">
            <a:extLst>
              <a:ext uri="{FF2B5EF4-FFF2-40B4-BE49-F238E27FC236}">
                <a16:creationId xmlns:a16="http://schemas.microsoft.com/office/drawing/2014/main" id="{96DD6B77-53BE-4825-81AA-A0750CDD6DCE}"/>
              </a:ext>
            </a:extLst>
          </p:cNvPr>
          <p:cNvSpPr txBox="1">
            <a:spLocks/>
          </p:cNvSpPr>
          <p:nvPr/>
        </p:nvSpPr>
        <p:spPr>
          <a:xfrm>
            <a:off x="860101" y="1786011"/>
            <a:ext cx="7423795" cy="835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>
              <a:buClr>
                <a:schemeClr val="accent3"/>
              </a:buClr>
              <a:buSzPts val="2000"/>
              <a:buFont typeface="Palanquin Dark"/>
              <a:buNone/>
              <a:defRPr sz="2800" b="1">
                <a:solidFill>
                  <a:schemeClr val="accent2">
                    <a:lumMod val="25000"/>
                  </a:schemeClr>
                </a:solidFill>
                <a:latin typeface="Palanquin Dark"/>
                <a:ea typeface="Palanquin Dark"/>
                <a:cs typeface="Palanquin Dark"/>
              </a:defRPr>
            </a:lvl1pPr>
            <a:lvl2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2pPr>
            <a:lvl3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3pPr>
            <a:lvl4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4pPr>
            <a:lvl5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5pPr>
            <a:lvl6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6pPr>
            <a:lvl7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7pPr>
            <a:lvl8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8pPr>
            <a:lvl9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9pPr>
          </a:lstStyle>
          <a:p>
            <a:r>
              <a:rPr lang="zh-TW" altLang="en-US" sz="2400" dirty="0">
                <a:solidFill>
                  <a:schemeClr val="bg2">
                    <a:lumMod val="25000"/>
                  </a:schemeClr>
                </a:solidFill>
              </a:rPr>
              <a:t>身心障礙客戶購買保險相關商品享有與其他人平等之權利，業務員將避免歧視及負面互動，落實公平待客。</a:t>
            </a:r>
            <a:endParaRPr lang="en-US" altLang="zh-TW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6" name="Google Shape;328;p37">
            <a:extLst>
              <a:ext uri="{FF2B5EF4-FFF2-40B4-BE49-F238E27FC236}">
                <a16:creationId xmlns:a16="http://schemas.microsoft.com/office/drawing/2014/main" id="{96DD6B77-53BE-4825-81AA-A0750CDD6DCE}"/>
              </a:ext>
            </a:extLst>
          </p:cNvPr>
          <p:cNvSpPr txBox="1">
            <a:spLocks/>
          </p:cNvSpPr>
          <p:nvPr/>
        </p:nvSpPr>
        <p:spPr>
          <a:xfrm>
            <a:off x="-1" y="1052720"/>
            <a:ext cx="9144001" cy="621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>
              <a:buClr>
                <a:schemeClr val="accent3"/>
              </a:buClr>
              <a:buSzPts val="2000"/>
              <a:buFont typeface="Palanquin Dark"/>
              <a:buNone/>
              <a:defRPr sz="2800" b="1">
                <a:solidFill>
                  <a:schemeClr val="accent2">
                    <a:lumMod val="25000"/>
                  </a:schemeClr>
                </a:solidFill>
                <a:latin typeface="Palanquin Dark"/>
                <a:ea typeface="Palanquin Dark"/>
                <a:cs typeface="Palanquin Dark"/>
              </a:defRPr>
            </a:lvl1pPr>
            <a:lvl2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2pPr>
            <a:lvl3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3pPr>
            <a:lvl4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4pPr>
            <a:lvl5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5pPr>
            <a:lvl6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6pPr>
            <a:lvl7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7pPr>
            <a:lvl8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8pPr>
            <a:lvl9pPr algn="ctr">
              <a:buClr>
                <a:schemeClr val="accent3"/>
              </a:buClr>
              <a:buSzPts val="2000"/>
              <a:buNone/>
              <a:defRPr sz="2000">
                <a:solidFill>
                  <a:schemeClr val="accent3"/>
                </a:solidFill>
              </a:defRPr>
            </a:lvl9pPr>
          </a:lstStyle>
          <a:p>
            <a:pPr algn="ctr"/>
            <a:r>
              <a:rPr lang="zh-TW" altLang="en-US" sz="3600" dirty="0">
                <a:solidFill>
                  <a:schemeClr val="bg2">
                    <a:lumMod val="10000"/>
                  </a:schemeClr>
                </a:solidFill>
              </a:rPr>
              <a:t>落實公平待客不歧視 共同實現保險價值 </a:t>
            </a:r>
            <a:r>
              <a:rPr lang="en-US" altLang="zh-TW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n-US" altLang="zh-TW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26801" y="2853542"/>
            <a:ext cx="67379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Palanquin Dark"/>
                <a:ea typeface="Palanquin Dark"/>
                <a:cs typeface="Palanquin Dark"/>
              </a:rPr>
              <a:t>業務員若對身心障礙客戶人士之投保需求，逕行拒絶受理、拒絶協助送件或勸退者，將依「保險業務員管理規則」予以處分。</a:t>
            </a:r>
            <a:endParaRPr lang="en-US" altLang="zh-TW" b="1" dirty="0">
              <a:solidFill>
                <a:schemeClr val="accent4">
                  <a:lumMod val="50000"/>
                </a:schemeClr>
              </a:solidFill>
              <a:latin typeface="Palanquin Dark"/>
              <a:ea typeface="Palanquin Dark"/>
              <a:cs typeface="Palanquin Dark"/>
            </a:endParaRPr>
          </a:p>
        </p:txBody>
      </p:sp>
    </p:spTree>
    <p:extLst>
      <p:ext uri="{BB962C8B-B14F-4D97-AF65-F5344CB8AC3E}">
        <p14:creationId xmlns:p14="http://schemas.microsoft.com/office/powerpoint/2010/main" val="2016839450"/>
      </p:ext>
    </p:extLst>
  </p:cSld>
  <p:clrMapOvr>
    <a:masterClrMapping/>
  </p:clrMapOvr>
</p:sld>
</file>

<file path=ppt/theme/theme1.xml><?xml version="1.0" encoding="utf-8"?>
<a:theme xmlns:a="http://schemas.openxmlformats.org/drawingml/2006/main" name=" Book Club Slides for College by Slidesgo">
  <a:themeElements>
    <a:clrScheme name="Simple Light">
      <a:dk1>
        <a:srgbClr val="FFFFFF"/>
      </a:dk1>
      <a:lt1>
        <a:srgbClr val="F8F1E5"/>
      </a:lt1>
      <a:dk2>
        <a:srgbClr val="C4F6FA"/>
      </a:dk2>
      <a:lt2>
        <a:srgbClr val="F7BCAF"/>
      </a:lt2>
      <a:accent1>
        <a:srgbClr val="8F8688"/>
      </a:accent1>
      <a:accent2>
        <a:srgbClr val="F8D6C0"/>
      </a:accent2>
      <a:accent3>
        <a:srgbClr val="87725D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752</Words>
  <Application>Microsoft Office PowerPoint</Application>
  <PresentationFormat>如螢幕大小 (16:9)</PresentationFormat>
  <Paragraphs>59</Paragraphs>
  <Slides>7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微軟正黑體</vt:lpstr>
      <vt:lpstr>Cabin</vt:lpstr>
      <vt:lpstr>Arial</vt:lpstr>
      <vt:lpstr>Palanquin Dark</vt:lpstr>
      <vt:lpstr> Book Club Slides for College by Slidesgo</vt:lpstr>
      <vt:lpstr>身心障礙者想投保 業務員將如何幫助您呢？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保險業務員如何協助 身障者辦理投保事宜 </dc:title>
  <dc:creator>Tzu Han</dc:creator>
  <cp:lastModifiedBy>丁妙玲</cp:lastModifiedBy>
  <cp:revision>84</cp:revision>
  <dcterms:modified xsi:type="dcterms:W3CDTF">2021-12-14T08:31:38Z</dcterms:modified>
</cp:coreProperties>
</file>